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4"/>
  </p:notesMasterIdLst>
  <p:sldIdLst>
    <p:sldId id="256" r:id="rId2"/>
    <p:sldId id="260" r:id="rId3"/>
    <p:sldId id="262" r:id="rId4"/>
    <p:sldId id="300" r:id="rId5"/>
    <p:sldId id="368" r:id="rId6"/>
    <p:sldId id="372" r:id="rId7"/>
    <p:sldId id="350" r:id="rId8"/>
    <p:sldId id="353" r:id="rId9"/>
    <p:sldId id="354" r:id="rId10"/>
    <p:sldId id="303" r:id="rId11"/>
    <p:sldId id="373" r:id="rId12"/>
    <p:sldId id="374" r:id="rId13"/>
    <p:sldId id="355" r:id="rId14"/>
    <p:sldId id="351" r:id="rId15"/>
    <p:sldId id="365" r:id="rId16"/>
    <p:sldId id="367" r:id="rId17"/>
    <p:sldId id="358" r:id="rId18"/>
    <p:sldId id="352" r:id="rId19"/>
    <p:sldId id="363" r:id="rId20"/>
    <p:sldId id="366" r:id="rId21"/>
    <p:sldId id="369" r:id="rId22"/>
    <p:sldId id="274" r:id="rId23"/>
  </p:sldIdLst>
  <p:sldSz cx="9144000" cy="5143500" type="screen16x9"/>
  <p:notesSz cx="6858000" cy="9144000"/>
  <p:embeddedFontLst>
    <p:embeddedFont>
      <p:font typeface="Days One" panose="020B0604020202020204" charset="0"/>
      <p:regular r:id="rId25"/>
    </p:embeddedFont>
    <p:embeddedFont>
      <p:font typeface="Lato"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05">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122F60-F79B-4D15-9907-70B35D7C0D18}" v="1085" dt="2022-12-22T16:29:39.562"/>
    <p1510:client id="{561FC9DB-8DF3-480B-9CB5-A7CFDB100AB3}" v="1393" dt="2022-12-22T16:42:41.512"/>
    <p1510:client id="{6840E313-D466-AF91-41BF-F78FD4990286}" v="62" dt="2022-12-22T13:35:50.244"/>
    <p1510:client id="{717EDB1D-AEDB-6377-1B5F-9F5042974622}" v="17" dt="2022-12-22T16:05:51.778"/>
    <p1510:client id="{8C1E9602-6D65-D3D8-AABE-8BC32E2576CD}" v="2" dt="2022-12-22T12:06:42.033"/>
    <p1510:client id="{A17A96B2-49F2-43F2-AF9D-D75FE2E8A293}" v="169" dt="2022-12-22T13:30:06.536"/>
    <p1510:client id="{A28C8148-92D4-4246-B5B6-B0B723F646D2}" v="1861" dt="2022-12-22T17:18:06.420"/>
    <p1510:client id="{D20854B1-62E6-A605-92EA-0BA3B5580DF6}" v="1" dt="2022-12-22T16:06:16.951"/>
  </p1510:revLst>
</p1510:revInfo>
</file>

<file path=ppt/tableStyles.xml><?xml version="1.0" encoding="utf-8"?>
<a:tblStyleLst xmlns:a="http://schemas.openxmlformats.org/drawingml/2006/main" def="{92FF2FE4-ACA9-4EB3-B16E-3CA9BD0FB45E}">
  <a:tblStyle styleId="{92FF2FE4-ACA9-4EB3-B16E-3CA9BD0FB4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305"/>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derer Julia I.BSCIIM.2001" userId="S::julia.naderer@stud.hslu.ch::f68d9c8f-515e-446c-8446-2548e0ea948a" providerId="AD" clId="Web-{717EDB1D-AEDB-6377-1B5F-9F5042974622}"/>
    <pc:docChg chg="modSld">
      <pc:chgData name="Naderer Julia I.BSCIIM.2001" userId="S::julia.naderer@stud.hslu.ch::f68d9c8f-515e-446c-8446-2548e0ea948a" providerId="AD" clId="Web-{717EDB1D-AEDB-6377-1B5F-9F5042974622}" dt="2022-12-22T16:05:51.778" v="4" actId="14100"/>
      <pc:docMkLst>
        <pc:docMk/>
      </pc:docMkLst>
      <pc:sldChg chg="delSp">
        <pc:chgData name="Naderer Julia I.BSCIIM.2001" userId="S::julia.naderer@stud.hslu.ch::f68d9c8f-515e-446c-8446-2548e0ea948a" providerId="AD" clId="Web-{717EDB1D-AEDB-6377-1B5F-9F5042974622}" dt="2022-12-22T16:04:53.230" v="0"/>
        <pc:sldMkLst>
          <pc:docMk/>
          <pc:sldMk cId="2911552744" sldId="368"/>
        </pc:sldMkLst>
        <pc:spChg chg="del">
          <ac:chgData name="Naderer Julia I.BSCIIM.2001" userId="S::julia.naderer@stud.hslu.ch::f68d9c8f-515e-446c-8446-2548e0ea948a" providerId="AD" clId="Web-{717EDB1D-AEDB-6377-1B5F-9F5042974622}" dt="2022-12-22T16:04:53.230" v="0"/>
          <ac:spMkLst>
            <pc:docMk/>
            <pc:sldMk cId="2911552744" sldId="368"/>
            <ac:spMk id="9" creationId="{0199E3FE-B5A7-2CA2-7A0D-40E3B2498F5E}"/>
          </ac:spMkLst>
        </pc:spChg>
      </pc:sldChg>
      <pc:sldChg chg="modSp">
        <pc:chgData name="Naderer Julia I.BSCIIM.2001" userId="S::julia.naderer@stud.hslu.ch::f68d9c8f-515e-446c-8446-2548e0ea948a" providerId="AD" clId="Web-{717EDB1D-AEDB-6377-1B5F-9F5042974622}" dt="2022-12-22T16:05:51.778" v="4" actId="14100"/>
        <pc:sldMkLst>
          <pc:docMk/>
          <pc:sldMk cId="1562551378" sldId="372"/>
        </pc:sldMkLst>
        <pc:spChg chg="mod">
          <ac:chgData name="Naderer Julia I.BSCIIM.2001" userId="S::julia.naderer@stud.hslu.ch::f68d9c8f-515e-446c-8446-2548e0ea948a" providerId="AD" clId="Web-{717EDB1D-AEDB-6377-1B5F-9F5042974622}" dt="2022-12-22T16:05:51.778" v="4" actId="14100"/>
          <ac:spMkLst>
            <pc:docMk/>
            <pc:sldMk cId="1562551378" sldId="372"/>
            <ac:spMk id="1336" creationId="{00000000-0000-0000-0000-000000000000}"/>
          </ac:spMkLst>
        </pc:spChg>
      </pc:sldChg>
    </pc:docChg>
  </pc:docChgLst>
  <pc:docChgLst>
    <pc:chgData name="Naderer Julia I.BSCIIM.2001" userId="S::julia.naderer@stud.hslu.ch::f68d9c8f-515e-446c-8446-2548e0ea948a" providerId="AD" clId="Web-{A17A96B2-49F2-43F2-AF9D-D75FE2E8A293}"/>
    <pc:docChg chg="addSld delSld modSld sldOrd">
      <pc:chgData name="Naderer Julia I.BSCIIM.2001" userId="S::julia.naderer@stud.hslu.ch::f68d9c8f-515e-446c-8446-2548e0ea948a" providerId="AD" clId="Web-{A17A96B2-49F2-43F2-AF9D-D75FE2E8A293}" dt="2022-12-22T13:30:06.536" v="674"/>
      <pc:docMkLst>
        <pc:docMk/>
      </pc:docMkLst>
      <pc:sldChg chg="addSp delSp modSp add del modNotes">
        <pc:chgData name="Naderer Julia I.BSCIIM.2001" userId="S::julia.naderer@stud.hslu.ch::f68d9c8f-515e-446c-8446-2548e0ea948a" providerId="AD" clId="Web-{A17A96B2-49F2-43F2-AF9D-D75FE2E8A293}" dt="2022-12-22T13:11:40.121" v="224"/>
        <pc:sldMkLst>
          <pc:docMk/>
          <pc:sldMk cId="0" sldId="263"/>
        </pc:sldMkLst>
        <pc:spChg chg="add mod">
          <ac:chgData name="Naderer Julia I.BSCIIM.2001" userId="S::julia.naderer@stud.hslu.ch::f68d9c8f-515e-446c-8446-2548e0ea948a" providerId="AD" clId="Web-{A17A96B2-49F2-43F2-AF9D-D75FE2E8A293}" dt="2022-12-22T13:11:00.886" v="219"/>
          <ac:spMkLst>
            <pc:docMk/>
            <pc:sldMk cId="0" sldId="263"/>
            <ac:spMk id="3" creationId="{73313724-9389-2C97-951E-EB23A8489249}"/>
          </ac:spMkLst>
        </pc:spChg>
        <pc:spChg chg="del">
          <ac:chgData name="Naderer Julia I.BSCIIM.2001" userId="S::julia.naderer@stud.hslu.ch::f68d9c8f-515e-446c-8446-2548e0ea948a" providerId="AD" clId="Web-{A17A96B2-49F2-43F2-AF9D-D75FE2E8A293}" dt="2022-12-22T13:11:00.886" v="219"/>
          <ac:spMkLst>
            <pc:docMk/>
            <pc:sldMk cId="0" sldId="263"/>
            <ac:spMk id="492" creationId="{00000000-0000-0000-0000-000000000000}"/>
          </ac:spMkLst>
        </pc:spChg>
        <pc:spChg chg="mod">
          <ac:chgData name="Naderer Julia I.BSCIIM.2001" userId="S::julia.naderer@stud.hslu.ch::f68d9c8f-515e-446c-8446-2548e0ea948a" providerId="AD" clId="Web-{A17A96B2-49F2-43F2-AF9D-D75FE2E8A293}" dt="2022-12-22T12:51:27.157" v="141" actId="20577"/>
          <ac:spMkLst>
            <pc:docMk/>
            <pc:sldMk cId="0" sldId="263"/>
            <ac:spMk id="493" creationId="{00000000-0000-0000-0000-000000000000}"/>
          </ac:spMkLst>
        </pc:spChg>
      </pc:sldChg>
      <pc:sldChg chg="del">
        <pc:chgData name="Naderer Julia I.BSCIIM.2001" userId="S::julia.naderer@stud.hslu.ch::f68d9c8f-515e-446c-8446-2548e0ea948a" providerId="AD" clId="Web-{A17A96B2-49F2-43F2-AF9D-D75FE2E8A293}" dt="2022-12-22T13:14:27.297" v="227"/>
        <pc:sldMkLst>
          <pc:docMk/>
          <pc:sldMk cId="0" sldId="272"/>
        </pc:sldMkLst>
      </pc:sldChg>
      <pc:sldChg chg="addSp delSp modSp ord modNotes">
        <pc:chgData name="Naderer Julia I.BSCIIM.2001" userId="S::julia.naderer@stud.hslu.ch::f68d9c8f-515e-446c-8446-2548e0ea948a" providerId="AD" clId="Web-{A17A96B2-49F2-43F2-AF9D-D75FE2E8A293}" dt="2022-12-22T13:11:49.387" v="226"/>
        <pc:sldMkLst>
          <pc:docMk/>
          <pc:sldMk cId="0" sldId="300"/>
        </pc:sldMkLst>
        <pc:spChg chg="add mod">
          <ac:chgData name="Naderer Julia I.BSCIIM.2001" userId="S::julia.naderer@stud.hslu.ch::f68d9c8f-515e-446c-8446-2548e0ea948a" providerId="AD" clId="Web-{A17A96B2-49F2-43F2-AF9D-D75FE2E8A293}" dt="2022-12-22T13:05:35.004" v="193" actId="1076"/>
          <ac:spMkLst>
            <pc:docMk/>
            <pc:sldMk cId="0" sldId="300"/>
            <ac:spMk id="4" creationId="{2B2E7512-4852-4AD7-79F3-96068FA24622}"/>
          </ac:spMkLst>
        </pc:spChg>
        <pc:spChg chg="add mod">
          <ac:chgData name="Naderer Julia I.BSCIIM.2001" userId="S::julia.naderer@stud.hslu.ch::f68d9c8f-515e-446c-8446-2548e0ea948a" providerId="AD" clId="Web-{A17A96B2-49F2-43F2-AF9D-D75FE2E8A293}" dt="2022-12-22T13:11:17.730" v="221" actId="1076"/>
          <ac:spMkLst>
            <pc:docMk/>
            <pc:sldMk cId="0" sldId="300"/>
            <ac:spMk id="7" creationId="{CD8F010A-A0B8-C029-D6EB-7FB775F464D7}"/>
          </ac:spMkLst>
        </pc:spChg>
        <pc:spChg chg="mod">
          <ac:chgData name="Naderer Julia I.BSCIIM.2001" userId="S::julia.naderer@stud.hslu.ch::f68d9c8f-515e-446c-8446-2548e0ea948a" providerId="AD" clId="Web-{A17A96B2-49F2-43F2-AF9D-D75FE2E8A293}" dt="2022-12-22T13:04:25.815" v="177" actId="1076"/>
          <ac:spMkLst>
            <pc:docMk/>
            <pc:sldMk cId="0" sldId="300"/>
            <ac:spMk id="1736" creationId="{00000000-0000-0000-0000-000000000000}"/>
          </ac:spMkLst>
        </pc:spChg>
        <pc:spChg chg="mod">
          <ac:chgData name="Naderer Julia I.BSCIIM.2001" userId="S::julia.naderer@stud.hslu.ch::f68d9c8f-515e-446c-8446-2548e0ea948a" providerId="AD" clId="Web-{A17A96B2-49F2-43F2-AF9D-D75FE2E8A293}" dt="2022-12-22T13:09:57.416" v="209" actId="20577"/>
          <ac:spMkLst>
            <pc:docMk/>
            <pc:sldMk cId="0" sldId="300"/>
            <ac:spMk id="1737" creationId="{00000000-0000-0000-0000-000000000000}"/>
          </ac:spMkLst>
        </pc:spChg>
        <pc:spChg chg="del">
          <ac:chgData name="Naderer Julia I.BSCIIM.2001" userId="S::julia.naderer@stud.hslu.ch::f68d9c8f-515e-446c-8446-2548e0ea948a" providerId="AD" clId="Web-{A17A96B2-49F2-43F2-AF9D-D75FE2E8A293}" dt="2022-12-22T13:04:22.658" v="176"/>
          <ac:spMkLst>
            <pc:docMk/>
            <pc:sldMk cId="0" sldId="300"/>
            <ac:spMk id="1738" creationId="{00000000-0000-0000-0000-000000000000}"/>
          </ac:spMkLst>
        </pc:spChg>
        <pc:spChg chg="mod">
          <ac:chgData name="Naderer Julia I.BSCIIM.2001" userId="S::julia.naderer@stud.hslu.ch::f68d9c8f-515e-446c-8446-2548e0ea948a" providerId="AD" clId="Web-{A17A96B2-49F2-43F2-AF9D-D75FE2E8A293}" dt="2022-12-22T13:04:40.190" v="185" actId="20577"/>
          <ac:spMkLst>
            <pc:docMk/>
            <pc:sldMk cId="0" sldId="300"/>
            <ac:spMk id="1739" creationId="{00000000-0000-0000-0000-000000000000}"/>
          </ac:spMkLst>
        </pc:spChg>
        <pc:spChg chg="mod">
          <ac:chgData name="Naderer Julia I.BSCIIM.2001" userId="S::julia.naderer@stud.hslu.ch::f68d9c8f-515e-446c-8446-2548e0ea948a" providerId="AD" clId="Web-{A17A96B2-49F2-43F2-AF9D-D75FE2E8A293}" dt="2022-12-22T13:09:21.743" v="198" actId="20577"/>
          <ac:spMkLst>
            <pc:docMk/>
            <pc:sldMk cId="0" sldId="300"/>
            <ac:spMk id="1740" creationId="{00000000-0000-0000-0000-000000000000}"/>
          </ac:spMkLst>
        </pc:spChg>
        <pc:spChg chg="mod">
          <ac:chgData name="Naderer Julia I.BSCIIM.2001" userId="S::julia.naderer@stud.hslu.ch::f68d9c8f-515e-446c-8446-2548e0ea948a" providerId="AD" clId="Web-{A17A96B2-49F2-43F2-AF9D-D75FE2E8A293}" dt="2022-12-22T13:10:24.416" v="218" actId="1076"/>
          <ac:spMkLst>
            <pc:docMk/>
            <pc:sldMk cId="0" sldId="300"/>
            <ac:spMk id="1741" creationId="{00000000-0000-0000-0000-000000000000}"/>
          </ac:spMkLst>
        </pc:spChg>
        <pc:spChg chg="del topLvl">
          <ac:chgData name="Naderer Julia I.BSCIIM.2001" userId="S::julia.naderer@stud.hslu.ch::f68d9c8f-515e-446c-8446-2548e0ea948a" providerId="AD" clId="Web-{A17A96B2-49F2-43F2-AF9D-D75FE2E8A293}" dt="2022-12-22T13:04:07.221" v="174"/>
          <ac:spMkLst>
            <pc:docMk/>
            <pc:sldMk cId="0" sldId="300"/>
            <ac:spMk id="1745" creationId="{00000000-0000-0000-0000-000000000000}"/>
          </ac:spMkLst>
        </pc:spChg>
        <pc:spChg chg="topLvl">
          <ac:chgData name="Naderer Julia I.BSCIIM.2001" userId="S::julia.naderer@stud.hslu.ch::f68d9c8f-515e-446c-8446-2548e0ea948a" providerId="AD" clId="Web-{A17A96B2-49F2-43F2-AF9D-D75FE2E8A293}" dt="2022-12-22T13:04:07.221" v="174"/>
          <ac:spMkLst>
            <pc:docMk/>
            <pc:sldMk cId="0" sldId="300"/>
            <ac:spMk id="1746" creationId="{00000000-0000-0000-0000-000000000000}"/>
          </ac:spMkLst>
        </pc:spChg>
        <pc:grpChg chg="del">
          <ac:chgData name="Naderer Julia I.BSCIIM.2001" userId="S::julia.naderer@stud.hslu.ch::f68d9c8f-515e-446c-8446-2548e0ea948a" providerId="AD" clId="Web-{A17A96B2-49F2-43F2-AF9D-D75FE2E8A293}" dt="2022-12-22T13:04:07.221" v="174"/>
          <ac:grpSpMkLst>
            <pc:docMk/>
            <pc:sldMk cId="0" sldId="300"/>
            <ac:grpSpMk id="1744" creationId="{00000000-0000-0000-0000-000000000000}"/>
          </ac:grpSpMkLst>
        </pc:grpChg>
        <pc:grpChg chg="del">
          <ac:chgData name="Naderer Julia I.BSCIIM.2001" userId="S::julia.naderer@stud.hslu.ch::f68d9c8f-515e-446c-8446-2548e0ea948a" providerId="AD" clId="Web-{A17A96B2-49F2-43F2-AF9D-D75FE2E8A293}" dt="2022-12-22T13:09:35.025" v="202"/>
          <ac:grpSpMkLst>
            <pc:docMk/>
            <pc:sldMk cId="0" sldId="300"/>
            <ac:grpSpMk id="1747" creationId="{00000000-0000-0000-0000-000000000000}"/>
          </ac:grpSpMkLst>
        </pc:grpChg>
        <pc:grpChg chg="del">
          <ac:chgData name="Naderer Julia I.BSCIIM.2001" userId="S::julia.naderer@stud.hslu.ch::f68d9c8f-515e-446c-8446-2548e0ea948a" providerId="AD" clId="Web-{A17A96B2-49F2-43F2-AF9D-D75FE2E8A293}" dt="2022-12-22T12:57:46.868" v="153"/>
          <ac:grpSpMkLst>
            <pc:docMk/>
            <pc:sldMk cId="0" sldId="300"/>
            <ac:grpSpMk id="1755" creationId="{00000000-0000-0000-0000-000000000000}"/>
          </ac:grpSpMkLst>
        </pc:grpChg>
        <pc:picChg chg="add mod">
          <ac:chgData name="Naderer Julia I.BSCIIM.2001" userId="S::julia.naderer@stud.hslu.ch::f68d9c8f-515e-446c-8446-2548e0ea948a" providerId="AD" clId="Web-{A17A96B2-49F2-43F2-AF9D-D75FE2E8A293}" dt="2022-12-22T13:10:03.885" v="210" actId="1076"/>
          <ac:picMkLst>
            <pc:docMk/>
            <pc:sldMk cId="0" sldId="300"/>
            <ac:picMk id="2" creationId="{EE411FDE-6D1A-757D-15B2-D67DBEF96EDE}"/>
          </ac:picMkLst>
        </pc:picChg>
        <pc:picChg chg="add mod">
          <ac:chgData name="Naderer Julia I.BSCIIM.2001" userId="S::julia.naderer@stud.hslu.ch::f68d9c8f-515e-446c-8446-2548e0ea948a" providerId="AD" clId="Web-{A17A96B2-49F2-43F2-AF9D-D75FE2E8A293}" dt="2022-12-22T13:05:08.550" v="188"/>
          <ac:picMkLst>
            <pc:docMk/>
            <pc:sldMk cId="0" sldId="300"/>
            <ac:picMk id="5" creationId="{944F0903-5F7F-AFC9-90C5-E6343E6AAA35}"/>
          </ac:picMkLst>
        </pc:picChg>
        <pc:picChg chg="add mod">
          <ac:chgData name="Naderer Julia I.BSCIIM.2001" userId="S::julia.naderer@stud.hslu.ch::f68d9c8f-515e-446c-8446-2548e0ea948a" providerId="AD" clId="Web-{A17A96B2-49F2-43F2-AF9D-D75FE2E8A293}" dt="2022-12-22T13:09:43.853" v="203" actId="1076"/>
          <ac:picMkLst>
            <pc:docMk/>
            <pc:sldMk cId="0" sldId="300"/>
            <ac:picMk id="6" creationId="{C19C9024-B6F8-61B9-E8CB-DA96CD398F4D}"/>
          </ac:picMkLst>
        </pc:picChg>
      </pc:sldChg>
      <pc:sldChg chg="del">
        <pc:chgData name="Naderer Julia I.BSCIIM.2001" userId="S::julia.naderer@stud.hslu.ch::f68d9c8f-515e-446c-8446-2548e0ea948a" providerId="AD" clId="Web-{A17A96B2-49F2-43F2-AF9D-D75FE2E8A293}" dt="2022-12-22T13:30:06.255" v="673"/>
        <pc:sldMkLst>
          <pc:docMk/>
          <pc:sldMk cId="3685183035" sldId="348"/>
        </pc:sldMkLst>
      </pc:sldChg>
      <pc:sldChg chg="addSp delSp modSp add ord modNotes">
        <pc:chgData name="Naderer Julia I.BSCIIM.2001" userId="S::julia.naderer@stud.hslu.ch::f68d9c8f-515e-446c-8446-2548e0ea948a" providerId="AD" clId="Web-{A17A96B2-49F2-43F2-AF9D-D75FE2E8A293}" dt="2022-12-22T13:30:06.192" v="672"/>
        <pc:sldMkLst>
          <pc:docMk/>
          <pc:sldMk cId="2911552744" sldId="368"/>
        </pc:sldMkLst>
        <pc:spChg chg="add del mod">
          <ac:chgData name="Naderer Julia I.BSCIIM.2001" userId="S::julia.naderer@stud.hslu.ch::f68d9c8f-515e-446c-8446-2548e0ea948a" providerId="AD" clId="Web-{A17A96B2-49F2-43F2-AF9D-D75FE2E8A293}" dt="2022-12-22T13:19:34.147" v="273"/>
          <ac:spMkLst>
            <pc:docMk/>
            <pc:sldMk cId="2911552744" sldId="368"/>
            <ac:spMk id="3" creationId="{72DEE0DF-0628-7E08-F4C6-31BBFA8CF9EF}"/>
          </ac:spMkLst>
        </pc:spChg>
        <pc:spChg chg="add del mod">
          <ac:chgData name="Naderer Julia I.BSCIIM.2001" userId="S::julia.naderer@stud.hslu.ch::f68d9c8f-515e-446c-8446-2548e0ea948a" providerId="AD" clId="Web-{A17A96B2-49F2-43F2-AF9D-D75FE2E8A293}" dt="2022-12-22T13:19:30.835" v="272"/>
          <ac:spMkLst>
            <pc:docMk/>
            <pc:sldMk cId="2911552744" sldId="368"/>
            <ac:spMk id="5" creationId="{67679749-9606-23C3-CFB7-AF46C524B2AC}"/>
          </ac:spMkLst>
        </pc:spChg>
        <pc:spChg chg="add mod">
          <ac:chgData name="Naderer Julia I.BSCIIM.2001" userId="S::julia.naderer@stud.hslu.ch::f68d9c8f-515e-446c-8446-2548e0ea948a" providerId="AD" clId="Web-{A17A96B2-49F2-43F2-AF9D-D75FE2E8A293}" dt="2022-12-22T13:16:58.050" v="262" actId="20577"/>
          <ac:spMkLst>
            <pc:docMk/>
            <pc:sldMk cId="2911552744" sldId="368"/>
            <ac:spMk id="7" creationId="{C8BFDA27-3EA3-3786-D2FB-920DF9DC0796}"/>
          </ac:spMkLst>
        </pc:spChg>
        <pc:spChg chg="add mod">
          <ac:chgData name="Naderer Julia I.BSCIIM.2001" userId="S::julia.naderer@stud.hslu.ch::f68d9c8f-515e-446c-8446-2548e0ea948a" providerId="AD" clId="Web-{A17A96B2-49F2-43F2-AF9D-D75FE2E8A293}" dt="2022-12-22T13:19:27.397" v="271"/>
          <ac:spMkLst>
            <pc:docMk/>
            <pc:sldMk cId="2911552744" sldId="368"/>
            <ac:spMk id="9" creationId="{0199E3FE-B5A7-2CA2-7A0D-40E3B2498F5E}"/>
          </ac:spMkLst>
        </pc:spChg>
        <pc:spChg chg="add del mod">
          <ac:chgData name="Naderer Julia I.BSCIIM.2001" userId="S::julia.naderer@stud.hslu.ch::f68d9c8f-515e-446c-8446-2548e0ea948a" providerId="AD" clId="Web-{A17A96B2-49F2-43F2-AF9D-D75FE2E8A293}" dt="2022-12-22T13:20:41.899" v="281"/>
          <ac:spMkLst>
            <pc:docMk/>
            <pc:sldMk cId="2911552744" sldId="368"/>
            <ac:spMk id="11" creationId="{622F7073-F6EC-D28D-B252-596084C4E404}"/>
          </ac:spMkLst>
        </pc:spChg>
        <pc:spChg chg="add del mod">
          <ac:chgData name="Naderer Julia I.BSCIIM.2001" userId="S::julia.naderer@stud.hslu.ch::f68d9c8f-515e-446c-8446-2548e0ea948a" providerId="AD" clId="Web-{A17A96B2-49F2-43F2-AF9D-D75FE2E8A293}" dt="2022-12-22T13:20:47.383" v="282"/>
          <ac:spMkLst>
            <pc:docMk/>
            <pc:sldMk cId="2911552744" sldId="368"/>
            <ac:spMk id="13" creationId="{5C703E83-F5DA-DE2F-E5D6-7EFCC698A061}"/>
          </ac:spMkLst>
        </pc:spChg>
        <pc:spChg chg="mod">
          <ac:chgData name="Naderer Julia I.BSCIIM.2001" userId="S::julia.naderer@stud.hslu.ch::f68d9c8f-515e-446c-8446-2548e0ea948a" providerId="AD" clId="Web-{A17A96B2-49F2-43F2-AF9D-D75FE2E8A293}" dt="2022-12-22T13:15:51.205" v="247" actId="20577"/>
          <ac:spMkLst>
            <pc:docMk/>
            <pc:sldMk cId="2911552744" sldId="368"/>
            <ac:spMk id="835" creationId="{00000000-0000-0000-0000-000000000000}"/>
          </ac:spMkLst>
        </pc:spChg>
        <pc:spChg chg="del">
          <ac:chgData name="Naderer Julia I.BSCIIM.2001" userId="S::julia.naderer@stud.hslu.ch::f68d9c8f-515e-446c-8446-2548e0ea948a" providerId="AD" clId="Web-{A17A96B2-49F2-43F2-AF9D-D75FE2E8A293}" dt="2022-12-22T13:15:15.095" v="239"/>
          <ac:spMkLst>
            <pc:docMk/>
            <pc:sldMk cId="2911552744" sldId="368"/>
            <ac:spMk id="836" creationId="{00000000-0000-0000-0000-000000000000}"/>
          </ac:spMkLst>
        </pc:spChg>
        <pc:spChg chg="mod">
          <ac:chgData name="Naderer Julia I.BSCIIM.2001" userId="S::julia.naderer@stud.hslu.ch::f68d9c8f-515e-446c-8446-2548e0ea948a" providerId="AD" clId="Web-{A17A96B2-49F2-43F2-AF9D-D75FE2E8A293}" dt="2022-12-22T13:15:44.658" v="245" actId="20577"/>
          <ac:spMkLst>
            <pc:docMk/>
            <pc:sldMk cId="2911552744" sldId="368"/>
            <ac:spMk id="837" creationId="{00000000-0000-0000-0000-000000000000}"/>
          </ac:spMkLst>
        </pc:spChg>
        <pc:spChg chg="del mod">
          <ac:chgData name="Naderer Julia I.BSCIIM.2001" userId="S::julia.naderer@stud.hslu.ch::f68d9c8f-515e-446c-8446-2548e0ea948a" providerId="AD" clId="Web-{A17A96B2-49F2-43F2-AF9D-D75FE2E8A293}" dt="2022-12-22T13:15:41.455" v="244"/>
          <ac:spMkLst>
            <pc:docMk/>
            <pc:sldMk cId="2911552744" sldId="368"/>
            <ac:spMk id="838" creationId="{00000000-0000-0000-0000-000000000000}"/>
          </ac:spMkLst>
        </pc:spChg>
        <pc:spChg chg="del">
          <ac:chgData name="Naderer Julia I.BSCIIM.2001" userId="S::julia.naderer@stud.hslu.ch::f68d9c8f-515e-446c-8446-2548e0ea948a" providerId="AD" clId="Web-{A17A96B2-49F2-43F2-AF9D-D75FE2E8A293}" dt="2022-12-22T13:16:10.361" v="252"/>
          <ac:spMkLst>
            <pc:docMk/>
            <pc:sldMk cId="2911552744" sldId="368"/>
            <ac:spMk id="839" creationId="{00000000-0000-0000-0000-000000000000}"/>
          </ac:spMkLst>
        </pc:spChg>
        <pc:spChg chg="del mod">
          <ac:chgData name="Naderer Julia I.BSCIIM.2001" userId="S::julia.naderer@stud.hslu.ch::f68d9c8f-515e-446c-8446-2548e0ea948a" providerId="AD" clId="Web-{A17A96B2-49F2-43F2-AF9D-D75FE2E8A293}" dt="2022-12-22T13:19:43.241" v="275"/>
          <ac:spMkLst>
            <pc:docMk/>
            <pc:sldMk cId="2911552744" sldId="368"/>
            <ac:spMk id="840" creationId="{00000000-0000-0000-0000-000000000000}"/>
          </ac:spMkLst>
        </pc:spChg>
        <pc:spChg chg="mod">
          <ac:chgData name="Naderer Julia I.BSCIIM.2001" userId="S::julia.naderer@stud.hslu.ch::f68d9c8f-515e-446c-8446-2548e0ea948a" providerId="AD" clId="Web-{A17A96B2-49F2-43F2-AF9D-D75FE2E8A293}" dt="2022-12-22T13:19:22.334" v="270" actId="20577"/>
          <ac:spMkLst>
            <pc:docMk/>
            <pc:sldMk cId="2911552744" sldId="368"/>
            <ac:spMk id="841" creationId="{00000000-0000-0000-0000-000000000000}"/>
          </ac:spMkLst>
        </pc:spChg>
        <pc:spChg chg="del">
          <ac:chgData name="Naderer Julia I.BSCIIM.2001" userId="S::julia.naderer@stud.hslu.ch::f68d9c8f-515e-446c-8446-2548e0ea948a" providerId="AD" clId="Web-{A17A96B2-49F2-43F2-AF9D-D75FE2E8A293}" dt="2022-12-22T13:19:39.882" v="274"/>
          <ac:spMkLst>
            <pc:docMk/>
            <pc:sldMk cId="2911552744" sldId="368"/>
            <ac:spMk id="842" creationId="{00000000-0000-0000-0000-000000000000}"/>
          </ac:spMkLst>
        </pc:spChg>
        <pc:spChg chg="mod">
          <ac:chgData name="Naderer Julia I.BSCIIM.2001" userId="S::julia.naderer@stud.hslu.ch::f68d9c8f-515e-446c-8446-2548e0ea948a" providerId="AD" clId="Web-{A17A96B2-49F2-43F2-AF9D-D75FE2E8A293}" dt="2022-12-22T13:16:23.534" v="258" actId="20577"/>
          <ac:spMkLst>
            <pc:docMk/>
            <pc:sldMk cId="2911552744" sldId="368"/>
            <ac:spMk id="843" creationId="{00000000-0000-0000-0000-000000000000}"/>
          </ac:spMkLst>
        </pc:spChg>
        <pc:spChg chg="mod">
          <ac:chgData name="Naderer Julia I.BSCIIM.2001" userId="S::julia.naderer@stud.hslu.ch::f68d9c8f-515e-446c-8446-2548e0ea948a" providerId="AD" clId="Web-{A17A96B2-49F2-43F2-AF9D-D75FE2E8A293}" dt="2022-12-22T13:16:30.502" v="260" actId="20577"/>
          <ac:spMkLst>
            <pc:docMk/>
            <pc:sldMk cId="2911552744" sldId="368"/>
            <ac:spMk id="844" creationId="{00000000-0000-0000-0000-000000000000}"/>
          </ac:spMkLst>
        </pc:spChg>
        <pc:spChg chg="del">
          <ac:chgData name="Naderer Julia I.BSCIIM.2001" userId="S::julia.naderer@stud.hslu.ch::f68d9c8f-515e-446c-8446-2548e0ea948a" providerId="AD" clId="Web-{A17A96B2-49F2-43F2-AF9D-D75FE2E8A293}" dt="2022-12-22T13:19:27.397" v="271"/>
          <ac:spMkLst>
            <pc:docMk/>
            <pc:sldMk cId="2911552744" sldId="368"/>
            <ac:spMk id="845" creationId="{00000000-0000-0000-0000-000000000000}"/>
          </ac:spMkLst>
        </pc:spChg>
        <pc:spChg chg="mod">
          <ac:chgData name="Naderer Julia I.BSCIIM.2001" userId="S::julia.naderer@stud.hslu.ch::f68d9c8f-515e-446c-8446-2548e0ea948a" providerId="AD" clId="Web-{A17A96B2-49F2-43F2-AF9D-D75FE2E8A293}" dt="2022-12-22T13:19:58.820" v="278" actId="20577"/>
          <ac:spMkLst>
            <pc:docMk/>
            <pc:sldMk cId="2911552744" sldId="368"/>
            <ac:spMk id="846" creationId="{00000000-0000-0000-0000-000000000000}"/>
          </ac:spMkLst>
        </pc:spChg>
        <pc:spChg chg="del mod">
          <ac:chgData name="Naderer Julia I.BSCIIM.2001" userId="S::julia.naderer@stud.hslu.ch::f68d9c8f-515e-446c-8446-2548e0ea948a" providerId="AD" clId="Web-{A17A96B2-49F2-43F2-AF9D-D75FE2E8A293}" dt="2022-12-22T13:20:08.601" v="280"/>
          <ac:spMkLst>
            <pc:docMk/>
            <pc:sldMk cId="2911552744" sldId="368"/>
            <ac:spMk id="847" creationId="{00000000-0000-0000-0000-000000000000}"/>
          </ac:spMkLst>
        </pc:spChg>
      </pc:sldChg>
      <pc:sldChg chg="add">
        <pc:chgData name="Naderer Julia I.BSCIIM.2001" userId="S::julia.naderer@stud.hslu.ch::f68d9c8f-515e-446c-8446-2548e0ea948a" providerId="AD" clId="Web-{A17A96B2-49F2-43F2-AF9D-D75FE2E8A293}" dt="2022-12-22T13:30:06.536" v="674"/>
        <pc:sldMkLst>
          <pc:docMk/>
          <pc:sldMk cId="3124046241" sldId="371"/>
        </pc:sldMkLst>
      </pc:sldChg>
    </pc:docChg>
  </pc:docChgLst>
  <pc:docChgLst>
    <pc:chgData name="Pun Sabin I.BSCIIM.1901" userId="38c70793-596c-4eb6-822b-45512a40e8cd" providerId="ADAL" clId="{4C122F60-F79B-4D15-9907-70B35D7C0D18}"/>
    <pc:docChg chg="custSel addSld delSld modSld sldOrd">
      <pc:chgData name="Pun Sabin I.BSCIIM.1901" userId="38c70793-596c-4eb6-822b-45512a40e8cd" providerId="ADAL" clId="{4C122F60-F79B-4D15-9907-70B35D7C0D18}" dt="2022-12-22T16:29:39.562" v="1108" actId="1076"/>
      <pc:docMkLst>
        <pc:docMk/>
      </pc:docMkLst>
      <pc:sldChg chg="ord">
        <pc:chgData name="Pun Sabin I.BSCIIM.1901" userId="38c70793-596c-4eb6-822b-45512a40e8cd" providerId="ADAL" clId="{4C122F60-F79B-4D15-9907-70B35D7C0D18}" dt="2022-12-22T13:20:44.004" v="958"/>
        <pc:sldMkLst>
          <pc:docMk/>
          <pc:sldMk cId="0" sldId="293"/>
        </pc:sldMkLst>
      </pc:sldChg>
      <pc:sldChg chg="addSp modSp del mod">
        <pc:chgData name="Pun Sabin I.BSCIIM.1901" userId="38c70793-596c-4eb6-822b-45512a40e8cd" providerId="ADAL" clId="{4C122F60-F79B-4D15-9907-70B35D7C0D18}" dt="2022-12-22T15:23:51.590" v="1068" actId="47"/>
        <pc:sldMkLst>
          <pc:docMk/>
          <pc:sldMk cId="2802966592" sldId="356"/>
        </pc:sldMkLst>
        <pc:spChg chg="mod">
          <ac:chgData name="Pun Sabin I.BSCIIM.1901" userId="38c70793-596c-4eb6-822b-45512a40e8cd" providerId="ADAL" clId="{4C122F60-F79B-4D15-9907-70B35D7C0D18}" dt="2022-12-22T12:36:32.829" v="179" actId="20577"/>
          <ac:spMkLst>
            <pc:docMk/>
            <pc:sldMk cId="2802966592" sldId="356"/>
            <ac:spMk id="493" creationId="{00000000-0000-0000-0000-000000000000}"/>
          </ac:spMkLst>
        </pc:spChg>
        <pc:picChg chg="add mod">
          <ac:chgData name="Pun Sabin I.BSCIIM.1901" userId="38c70793-596c-4eb6-822b-45512a40e8cd" providerId="ADAL" clId="{4C122F60-F79B-4D15-9907-70B35D7C0D18}" dt="2022-12-22T12:31:02.749" v="56" actId="14100"/>
          <ac:picMkLst>
            <pc:docMk/>
            <pc:sldMk cId="2802966592" sldId="356"/>
            <ac:picMk id="3" creationId="{A4241F3B-FB27-919D-78C0-D0137D53F4B9}"/>
          </ac:picMkLst>
        </pc:picChg>
        <pc:picChg chg="add mod">
          <ac:chgData name="Pun Sabin I.BSCIIM.1901" userId="38c70793-596c-4eb6-822b-45512a40e8cd" providerId="ADAL" clId="{4C122F60-F79B-4D15-9907-70B35D7C0D18}" dt="2022-12-22T12:32:38.248" v="153" actId="14100"/>
          <ac:picMkLst>
            <pc:docMk/>
            <pc:sldMk cId="2802966592" sldId="356"/>
            <ac:picMk id="5" creationId="{CDDFDA6E-9CB9-B071-DD70-CF5D35B9814B}"/>
          </ac:picMkLst>
        </pc:picChg>
      </pc:sldChg>
      <pc:sldChg chg="modSp del mod">
        <pc:chgData name="Pun Sabin I.BSCIIM.1901" userId="38c70793-596c-4eb6-822b-45512a40e8cd" providerId="ADAL" clId="{4C122F60-F79B-4D15-9907-70B35D7C0D18}" dt="2022-12-22T15:24:09.749" v="1069" actId="47"/>
        <pc:sldMkLst>
          <pc:docMk/>
          <pc:sldMk cId="512017567" sldId="357"/>
        </pc:sldMkLst>
        <pc:spChg chg="mod">
          <ac:chgData name="Pun Sabin I.BSCIIM.1901" userId="38c70793-596c-4eb6-822b-45512a40e8cd" providerId="ADAL" clId="{4C122F60-F79B-4D15-9907-70B35D7C0D18}" dt="2022-12-22T13:12:02.517" v="788" actId="20577"/>
          <ac:spMkLst>
            <pc:docMk/>
            <pc:sldMk cId="512017567" sldId="357"/>
            <ac:spMk id="493" creationId="{00000000-0000-0000-0000-000000000000}"/>
          </ac:spMkLst>
        </pc:spChg>
      </pc:sldChg>
      <pc:sldChg chg="addSp delSp modSp mod">
        <pc:chgData name="Pun Sabin I.BSCIIM.1901" userId="38c70793-596c-4eb6-822b-45512a40e8cd" providerId="ADAL" clId="{4C122F60-F79B-4D15-9907-70B35D7C0D18}" dt="2022-12-22T16:29:39.562" v="1108" actId="1076"/>
        <pc:sldMkLst>
          <pc:docMk/>
          <pc:sldMk cId="1816276961" sldId="358"/>
        </pc:sldMkLst>
        <pc:spChg chg="mod">
          <ac:chgData name="Pun Sabin I.BSCIIM.1901" userId="38c70793-596c-4eb6-822b-45512a40e8cd" providerId="ADAL" clId="{4C122F60-F79B-4D15-9907-70B35D7C0D18}" dt="2022-12-22T16:07:29.107" v="1091"/>
          <ac:spMkLst>
            <pc:docMk/>
            <pc:sldMk cId="1816276961" sldId="358"/>
            <ac:spMk id="5" creationId="{7211B420-9CDE-4A9B-DC01-A44C89B6E13D}"/>
          </ac:spMkLst>
        </pc:spChg>
        <pc:spChg chg="mod">
          <ac:chgData name="Pun Sabin I.BSCIIM.1901" userId="38c70793-596c-4eb6-822b-45512a40e8cd" providerId="ADAL" clId="{4C122F60-F79B-4D15-9907-70B35D7C0D18}" dt="2022-12-22T16:07:29.107" v="1091"/>
          <ac:spMkLst>
            <pc:docMk/>
            <pc:sldMk cId="1816276961" sldId="358"/>
            <ac:spMk id="6" creationId="{B5C54F09-4158-A895-7E6E-9B1B3C04D212}"/>
          </ac:spMkLst>
        </pc:spChg>
        <pc:spChg chg="mod">
          <ac:chgData name="Pun Sabin I.BSCIIM.1901" userId="38c70793-596c-4eb6-822b-45512a40e8cd" providerId="ADAL" clId="{4C122F60-F79B-4D15-9907-70B35D7C0D18}" dt="2022-12-22T16:07:29.107" v="1091"/>
          <ac:spMkLst>
            <pc:docMk/>
            <pc:sldMk cId="1816276961" sldId="358"/>
            <ac:spMk id="7" creationId="{21C95AB1-A34B-AB4F-2745-EA52282E3D2F}"/>
          </ac:spMkLst>
        </pc:spChg>
        <pc:spChg chg="mod">
          <ac:chgData name="Pun Sabin I.BSCIIM.1901" userId="38c70793-596c-4eb6-822b-45512a40e8cd" providerId="ADAL" clId="{4C122F60-F79B-4D15-9907-70B35D7C0D18}" dt="2022-12-22T16:07:29.107" v="1091"/>
          <ac:spMkLst>
            <pc:docMk/>
            <pc:sldMk cId="1816276961" sldId="358"/>
            <ac:spMk id="8" creationId="{13C09CDB-97CA-2B6A-9990-FFF8A2E59518}"/>
          </ac:spMkLst>
        </pc:spChg>
        <pc:spChg chg="mod">
          <ac:chgData name="Pun Sabin I.BSCIIM.1901" userId="38c70793-596c-4eb6-822b-45512a40e8cd" providerId="ADAL" clId="{4C122F60-F79B-4D15-9907-70B35D7C0D18}" dt="2022-12-22T16:07:29.107" v="1091"/>
          <ac:spMkLst>
            <pc:docMk/>
            <pc:sldMk cId="1816276961" sldId="358"/>
            <ac:spMk id="9" creationId="{5896F344-6763-5F32-4756-FD56331B6FDA}"/>
          </ac:spMkLst>
        </pc:spChg>
        <pc:spChg chg="mod">
          <ac:chgData name="Pun Sabin I.BSCIIM.1901" userId="38c70793-596c-4eb6-822b-45512a40e8cd" providerId="ADAL" clId="{4C122F60-F79B-4D15-9907-70B35D7C0D18}" dt="2022-12-22T16:07:29.107" v="1091"/>
          <ac:spMkLst>
            <pc:docMk/>
            <pc:sldMk cId="1816276961" sldId="358"/>
            <ac:spMk id="10" creationId="{798CA518-A8C6-F77A-2AB6-5B43B694A090}"/>
          </ac:spMkLst>
        </pc:spChg>
        <pc:spChg chg="mod">
          <ac:chgData name="Pun Sabin I.BSCIIM.1901" userId="38c70793-596c-4eb6-822b-45512a40e8cd" providerId="ADAL" clId="{4C122F60-F79B-4D15-9907-70B35D7C0D18}" dt="2022-12-22T16:07:29.107" v="1091"/>
          <ac:spMkLst>
            <pc:docMk/>
            <pc:sldMk cId="1816276961" sldId="358"/>
            <ac:spMk id="11" creationId="{40472588-2ACF-69F0-632D-430CC32045DD}"/>
          </ac:spMkLst>
        </pc:spChg>
        <pc:spChg chg="add del">
          <ac:chgData name="Pun Sabin I.BSCIIM.1901" userId="38c70793-596c-4eb6-822b-45512a40e8cd" providerId="ADAL" clId="{4C122F60-F79B-4D15-9907-70B35D7C0D18}" dt="2022-12-22T16:10:03.659" v="1100" actId="478"/>
          <ac:spMkLst>
            <pc:docMk/>
            <pc:sldMk cId="1816276961" sldId="358"/>
            <ac:spMk id="12" creationId="{8D03B809-17FD-5638-09E3-60711488EE8D}"/>
          </ac:spMkLst>
        </pc:spChg>
        <pc:spChg chg="add mod">
          <ac:chgData name="Pun Sabin I.BSCIIM.1901" userId="38c70793-596c-4eb6-822b-45512a40e8cd" providerId="ADAL" clId="{4C122F60-F79B-4D15-9907-70B35D7C0D18}" dt="2022-12-22T16:11:04.644" v="1106" actId="1076"/>
          <ac:spMkLst>
            <pc:docMk/>
            <pc:sldMk cId="1816276961" sldId="358"/>
            <ac:spMk id="13" creationId="{78C90ECE-1234-D69A-56C7-7A6CC31B3390}"/>
          </ac:spMkLst>
        </pc:spChg>
        <pc:spChg chg="del mod">
          <ac:chgData name="Pun Sabin I.BSCIIM.1901" userId="38c70793-596c-4eb6-822b-45512a40e8cd" providerId="ADAL" clId="{4C122F60-F79B-4D15-9907-70B35D7C0D18}" dt="2022-12-22T16:07:50.704" v="1093" actId="478"/>
          <ac:spMkLst>
            <pc:docMk/>
            <pc:sldMk cId="1816276961" sldId="358"/>
            <ac:spMk id="493" creationId="{00000000-0000-0000-0000-000000000000}"/>
          </ac:spMkLst>
        </pc:spChg>
        <pc:grpChg chg="add del mod">
          <ac:chgData name="Pun Sabin I.BSCIIM.1901" userId="38c70793-596c-4eb6-822b-45512a40e8cd" providerId="ADAL" clId="{4C122F60-F79B-4D15-9907-70B35D7C0D18}" dt="2022-12-22T16:09:40.434" v="1098" actId="478"/>
          <ac:grpSpMkLst>
            <pc:docMk/>
            <pc:sldMk cId="1816276961" sldId="358"/>
            <ac:grpSpMk id="4" creationId="{0739858A-66FC-A388-C378-8EFF63B0193D}"/>
          </ac:grpSpMkLst>
        </pc:grpChg>
        <pc:grpChg chg="mod">
          <ac:chgData name="Pun Sabin I.BSCIIM.1901" userId="38c70793-596c-4eb6-822b-45512a40e8cd" providerId="ADAL" clId="{4C122F60-F79B-4D15-9907-70B35D7C0D18}" dt="2022-12-22T13:29:46.272" v="1011" actId="1076"/>
          <ac:grpSpMkLst>
            <pc:docMk/>
            <pc:sldMk cId="1816276961" sldId="358"/>
            <ac:grpSpMk id="494" creationId="{00000000-0000-0000-0000-000000000000}"/>
          </ac:grpSpMkLst>
        </pc:grpChg>
        <pc:picChg chg="add mod">
          <ac:chgData name="Pun Sabin I.BSCIIM.1901" userId="38c70793-596c-4eb6-822b-45512a40e8cd" providerId="ADAL" clId="{4C122F60-F79B-4D15-9907-70B35D7C0D18}" dt="2022-12-22T16:29:39.562" v="1108" actId="1076"/>
          <ac:picMkLst>
            <pc:docMk/>
            <pc:sldMk cId="1816276961" sldId="358"/>
            <ac:picMk id="2" creationId="{32A0B8CB-076C-5661-5CF9-C5C8CF89B079}"/>
          </ac:picMkLst>
        </pc:picChg>
        <pc:picChg chg="add mod">
          <ac:chgData name="Pun Sabin I.BSCIIM.1901" userId="38c70793-596c-4eb6-822b-45512a40e8cd" providerId="ADAL" clId="{4C122F60-F79B-4D15-9907-70B35D7C0D18}" dt="2022-12-22T16:29:37.213" v="1107" actId="1076"/>
          <ac:picMkLst>
            <pc:docMk/>
            <pc:sldMk cId="1816276961" sldId="358"/>
            <ac:picMk id="3" creationId="{6C54D758-8DA2-7DF1-31E7-BA96B0C9E7DD}"/>
          </ac:picMkLst>
        </pc:picChg>
      </pc:sldChg>
      <pc:sldChg chg="modSp add del mod ord">
        <pc:chgData name="Pun Sabin I.BSCIIM.1901" userId="38c70793-596c-4eb6-822b-45512a40e8cd" providerId="ADAL" clId="{4C122F60-F79B-4D15-9907-70B35D7C0D18}" dt="2022-12-22T13:11:30.695" v="751" actId="2696"/>
        <pc:sldMkLst>
          <pc:docMk/>
          <pc:sldMk cId="227413743" sldId="364"/>
        </pc:sldMkLst>
        <pc:spChg chg="mod">
          <ac:chgData name="Pun Sabin I.BSCIIM.1901" userId="38c70793-596c-4eb6-822b-45512a40e8cd" providerId="ADAL" clId="{4C122F60-F79B-4D15-9907-70B35D7C0D18}" dt="2022-12-22T12:38:27.127" v="228" actId="20577"/>
          <ac:spMkLst>
            <pc:docMk/>
            <pc:sldMk cId="227413743" sldId="364"/>
            <ac:spMk id="1186" creationId="{00000000-0000-0000-0000-000000000000}"/>
          </ac:spMkLst>
        </pc:spChg>
        <pc:spChg chg="mod">
          <ac:chgData name="Pun Sabin I.BSCIIM.1901" userId="38c70793-596c-4eb6-822b-45512a40e8cd" providerId="ADAL" clId="{4C122F60-F79B-4D15-9907-70B35D7C0D18}" dt="2022-12-22T12:38:36.293" v="248" actId="20577"/>
          <ac:spMkLst>
            <pc:docMk/>
            <pc:sldMk cId="227413743" sldId="364"/>
            <ac:spMk id="1187" creationId="{00000000-0000-0000-0000-000000000000}"/>
          </ac:spMkLst>
        </pc:spChg>
        <pc:spChg chg="mod">
          <ac:chgData name="Pun Sabin I.BSCIIM.1901" userId="38c70793-596c-4eb6-822b-45512a40e8cd" providerId="ADAL" clId="{4C122F60-F79B-4D15-9907-70B35D7C0D18}" dt="2022-12-22T12:39:02.584" v="275" actId="20577"/>
          <ac:spMkLst>
            <pc:docMk/>
            <pc:sldMk cId="227413743" sldId="364"/>
            <ac:spMk id="1188" creationId="{00000000-0000-0000-0000-000000000000}"/>
          </ac:spMkLst>
        </pc:spChg>
        <pc:spChg chg="mod">
          <ac:chgData name="Pun Sabin I.BSCIIM.1901" userId="38c70793-596c-4eb6-822b-45512a40e8cd" providerId="ADAL" clId="{4C122F60-F79B-4D15-9907-70B35D7C0D18}" dt="2022-12-22T12:39:33.178" v="291" actId="255"/>
          <ac:spMkLst>
            <pc:docMk/>
            <pc:sldMk cId="227413743" sldId="364"/>
            <ac:spMk id="1189" creationId="{00000000-0000-0000-0000-000000000000}"/>
          </ac:spMkLst>
        </pc:spChg>
        <pc:spChg chg="mod">
          <ac:chgData name="Pun Sabin I.BSCIIM.1901" userId="38c70793-596c-4eb6-822b-45512a40e8cd" providerId="ADAL" clId="{4C122F60-F79B-4D15-9907-70B35D7C0D18}" dt="2022-12-22T12:40:17.022" v="297" actId="14100"/>
          <ac:spMkLst>
            <pc:docMk/>
            <pc:sldMk cId="227413743" sldId="364"/>
            <ac:spMk id="1190" creationId="{00000000-0000-0000-0000-000000000000}"/>
          </ac:spMkLst>
        </pc:spChg>
        <pc:spChg chg="mod">
          <ac:chgData name="Pun Sabin I.BSCIIM.1901" userId="38c70793-596c-4eb6-822b-45512a40e8cd" providerId="ADAL" clId="{4C122F60-F79B-4D15-9907-70B35D7C0D18}" dt="2022-12-22T12:40:27.396" v="303" actId="20577"/>
          <ac:spMkLst>
            <pc:docMk/>
            <pc:sldMk cId="227413743" sldId="364"/>
            <ac:spMk id="1194" creationId="{00000000-0000-0000-0000-000000000000}"/>
          </ac:spMkLst>
        </pc:spChg>
        <pc:spChg chg="mod">
          <ac:chgData name="Pun Sabin I.BSCIIM.1901" userId="38c70793-596c-4eb6-822b-45512a40e8cd" providerId="ADAL" clId="{4C122F60-F79B-4D15-9907-70B35D7C0D18}" dt="2022-12-22T12:38:12.808" v="208" actId="20577"/>
          <ac:spMkLst>
            <pc:docMk/>
            <pc:sldMk cId="227413743" sldId="364"/>
            <ac:spMk id="1195" creationId="{00000000-0000-0000-0000-000000000000}"/>
          </ac:spMkLst>
        </pc:spChg>
      </pc:sldChg>
      <pc:sldChg chg="modSp add mod ord">
        <pc:chgData name="Pun Sabin I.BSCIIM.1901" userId="38c70793-596c-4eb6-822b-45512a40e8cd" providerId="ADAL" clId="{4C122F60-F79B-4D15-9907-70B35D7C0D18}" dt="2022-12-22T13:20:07.663" v="954" actId="14100"/>
        <pc:sldMkLst>
          <pc:docMk/>
          <pc:sldMk cId="3940514407" sldId="365"/>
        </pc:sldMkLst>
        <pc:spChg chg="mod">
          <ac:chgData name="Pun Sabin I.BSCIIM.1901" userId="38c70793-596c-4eb6-822b-45512a40e8cd" providerId="ADAL" clId="{4C122F60-F79B-4D15-9907-70B35D7C0D18}" dt="2022-12-22T13:17:02.220" v="866" actId="20577"/>
          <ac:spMkLst>
            <pc:docMk/>
            <pc:sldMk cId="3940514407" sldId="365"/>
            <ac:spMk id="1325" creationId="{00000000-0000-0000-0000-000000000000}"/>
          </ac:spMkLst>
        </pc:spChg>
        <pc:spChg chg="mod">
          <ac:chgData name="Pun Sabin I.BSCIIM.1901" userId="38c70793-596c-4eb6-822b-45512a40e8cd" providerId="ADAL" clId="{4C122F60-F79B-4D15-9907-70B35D7C0D18}" dt="2022-12-22T13:08:23.564" v="656" actId="1076"/>
          <ac:spMkLst>
            <pc:docMk/>
            <pc:sldMk cId="3940514407" sldId="365"/>
            <ac:spMk id="1326" creationId="{00000000-0000-0000-0000-000000000000}"/>
          </ac:spMkLst>
        </pc:spChg>
        <pc:spChg chg="mod">
          <ac:chgData name="Pun Sabin I.BSCIIM.1901" userId="38c70793-596c-4eb6-822b-45512a40e8cd" providerId="ADAL" clId="{4C122F60-F79B-4D15-9907-70B35D7C0D18}" dt="2022-12-22T13:11:18.536" v="750" actId="20577"/>
          <ac:spMkLst>
            <pc:docMk/>
            <pc:sldMk cId="3940514407" sldId="365"/>
            <ac:spMk id="1327" creationId="{00000000-0000-0000-0000-000000000000}"/>
          </ac:spMkLst>
        </pc:spChg>
        <pc:spChg chg="mod">
          <ac:chgData name="Pun Sabin I.BSCIIM.1901" userId="38c70793-596c-4eb6-822b-45512a40e8cd" providerId="ADAL" clId="{4C122F60-F79B-4D15-9907-70B35D7C0D18}" dt="2022-12-22T12:42:36.216" v="339" actId="20577"/>
          <ac:spMkLst>
            <pc:docMk/>
            <pc:sldMk cId="3940514407" sldId="365"/>
            <ac:spMk id="1328" creationId="{00000000-0000-0000-0000-000000000000}"/>
          </ac:spMkLst>
        </pc:spChg>
        <pc:spChg chg="mod">
          <ac:chgData name="Pun Sabin I.BSCIIM.1901" userId="38c70793-596c-4eb6-822b-45512a40e8cd" providerId="ADAL" clId="{4C122F60-F79B-4D15-9907-70B35D7C0D18}" dt="2022-12-22T13:00:59.889" v="633" actId="20577"/>
          <ac:spMkLst>
            <pc:docMk/>
            <pc:sldMk cId="3940514407" sldId="365"/>
            <ac:spMk id="1329" creationId="{00000000-0000-0000-0000-000000000000}"/>
          </ac:spMkLst>
        </pc:spChg>
        <pc:spChg chg="mod">
          <ac:chgData name="Pun Sabin I.BSCIIM.1901" userId="38c70793-596c-4eb6-822b-45512a40e8cd" providerId="ADAL" clId="{4C122F60-F79B-4D15-9907-70B35D7C0D18}" dt="2022-12-22T13:20:07.663" v="954" actId="14100"/>
          <ac:spMkLst>
            <pc:docMk/>
            <pc:sldMk cId="3940514407" sldId="365"/>
            <ac:spMk id="1334" creationId="{00000000-0000-0000-0000-000000000000}"/>
          </ac:spMkLst>
        </pc:spChg>
        <pc:spChg chg="mod">
          <ac:chgData name="Pun Sabin I.BSCIIM.1901" userId="38c70793-596c-4eb6-822b-45512a40e8cd" providerId="ADAL" clId="{4C122F60-F79B-4D15-9907-70B35D7C0D18}" dt="2022-12-22T13:19:06.704" v="942" actId="14100"/>
          <ac:spMkLst>
            <pc:docMk/>
            <pc:sldMk cId="3940514407" sldId="365"/>
            <ac:spMk id="1335" creationId="{00000000-0000-0000-0000-000000000000}"/>
          </ac:spMkLst>
        </pc:spChg>
        <pc:spChg chg="mod">
          <ac:chgData name="Pun Sabin I.BSCIIM.1901" userId="38c70793-596c-4eb6-822b-45512a40e8cd" providerId="ADAL" clId="{4C122F60-F79B-4D15-9907-70B35D7C0D18}" dt="2022-12-22T12:42:17.518" v="329" actId="255"/>
          <ac:spMkLst>
            <pc:docMk/>
            <pc:sldMk cId="3940514407" sldId="365"/>
            <ac:spMk id="1336" creationId="{00000000-0000-0000-0000-000000000000}"/>
          </ac:spMkLst>
        </pc:spChg>
        <pc:spChg chg="mod">
          <ac:chgData name="Pun Sabin I.BSCIIM.1901" userId="38c70793-596c-4eb6-822b-45512a40e8cd" providerId="ADAL" clId="{4C122F60-F79B-4D15-9907-70B35D7C0D18}" dt="2022-12-22T13:18:19.944" v="900" actId="20577"/>
          <ac:spMkLst>
            <pc:docMk/>
            <pc:sldMk cId="3940514407" sldId="365"/>
            <ac:spMk id="1337" creationId="{00000000-0000-0000-0000-000000000000}"/>
          </ac:spMkLst>
        </pc:spChg>
        <pc:cxnChg chg="mod">
          <ac:chgData name="Pun Sabin I.BSCIIM.1901" userId="38c70793-596c-4eb6-822b-45512a40e8cd" providerId="ADAL" clId="{4C122F60-F79B-4D15-9907-70B35D7C0D18}" dt="2022-12-22T12:58:35.416" v="569" actId="1076"/>
          <ac:cxnSpMkLst>
            <pc:docMk/>
            <pc:sldMk cId="3940514407" sldId="365"/>
            <ac:cxnSpMk id="1365" creationId="{00000000-0000-0000-0000-000000000000}"/>
          </ac:cxnSpMkLst>
        </pc:cxnChg>
        <pc:cxnChg chg="mod">
          <ac:chgData name="Pun Sabin I.BSCIIM.1901" userId="38c70793-596c-4eb6-822b-45512a40e8cd" providerId="ADAL" clId="{4C122F60-F79B-4D15-9907-70B35D7C0D18}" dt="2022-12-22T13:04:15.670" v="637" actId="14100"/>
          <ac:cxnSpMkLst>
            <pc:docMk/>
            <pc:sldMk cId="3940514407" sldId="365"/>
            <ac:cxnSpMk id="1366" creationId="{00000000-0000-0000-0000-000000000000}"/>
          </ac:cxnSpMkLst>
        </pc:cxnChg>
        <pc:cxnChg chg="mod">
          <ac:chgData name="Pun Sabin I.BSCIIM.1901" userId="38c70793-596c-4eb6-822b-45512a40e8cd" providerId="ADAL" clId="{4C122F60-F79B-4D15-9907-70B35D7C0D18}" dt="2022-12-22T12:56:01.106" v="538" actId="1076"/>
          <ac:cxnSpMkLst>
            <pc:docMk/>
            <pc:sldMk cId="3940514407" sldId="365"/>
            <ac:cxnSpMk id="1367" creationId="{00000000-0000-0000-0000-000000000000}"/>
          </ac:cxnSpMkLst>
        </pc:cxnChg>
        <pc:cxnChg chg="mod">
          <ac:chgData name="Pun Sabin I.BSCIIM.1901" userId="38c70793-596c-4eb6-822b-45512a40e8cd" providerId="ADAL" clId="{4C122F60-F79B-4D15-9907-70B35D7C0D18}" dt="2022-12-22T13:19:39.158" v="947" actId="14100"/>
          <ac:cxnSpMkLst>
            <pc:docMk/>
            <pc:sldMk cId="3940514407" sldId="365"/>
            <ac:cxnSpMk id="1368" creationId="{00000000-0000-0000-0000-000000000000}"/>
          </ac:cxnSpMkLst>
        </pc:cxnChg>
      </pc:sldChg>
      <pc:sldChg chg="addSp delSp modSp add mod ord">
        <pc:chgData name="Pun Sabin I.BSCIIM.1901" userId="38c70793-596c-4eb6-822b-45512a40e8cd" providerId="ADAL" clId="{4C122F60-F79B-4D15-9907-70B35D7C0D18}" dt="2022-12-22T15:29:59.390" v="1084" actId="14100"/>
        <pc:sldMkLst>
          <pc:docMk/>
          <pc:sldMk cId="3112113159" sldId="367"/>
        </pc:sldMkLst>
        <pc:spChg chg="mod">
          <ac:chgData name="Pun Sabin I.BSCIIM.1901" userId="38c70793-596c-4eb6-822b-45512a40e8cd" providerId="ADAL" clId="{4C122F60-F79B-4D15-9907-70B35D7C0D18}" dt="2022-12-22T13:21:57.812" v="993" actId="20577"/>
          <ac:spMkLst>
            <pc:docMk/>
            <pc:sldMk cId="3112113159" sldId="367"/>
            <ac:spMk id="1254" creationId="{00000000-0000-0000-0000-000000000000}"/>
          </ac:spMkLst>
        </pc:spChg>
        <pc:graphicFrameChg chg="del mod modGraphic">
          <ac:chgData name="Pun Sabin I.BSCIIM.1901" userId="38c70793-596c-4eb6-822b-45512a40e8cd" providerId="ADAL" clId="{4C122F60-F79B-4D15-9907-70B35D7C0D18}" dt="2022-12-22T13:37:12.461" v="1030" actId="478"/>
          <ac:graphicFrameMkLst>
            <pc:docMk/>
            <pc:sldMk cId="3112113159" sldId="367"/>
            <ac:graphicFrameMk id="1255" creationId="{00000000-0000-0000-0000-000000000000}"/>
          </ac:graphicFrameMkLst>
        </pc:graphicFrameChg>
        <pc:picChg chg="add mod">
          <ac:chgData name="Pun Sabin I.BSCIIM.1901" userId="38c70793-596c-4eb6-822b-45512a40e8cd" providerId="ADAL" clId="{4C122F60-F79B-4D15-9907-70B35D7C0D18}" dt="2022-12-22T15:24:38.929" v="1073" actId="14100"/>
          <ac:picMkLst>
            <pc:docMk/>
            <pc:sldMk cId="3112113159" sldId="367"/>
            <ac:picMk id="3" creationId="{CD4C991C-6124-FCD0-99E5-BCED591575E7}"/>
          </ac:picMkLst>
        </pc:picChg>
        <pc:picChg chg="add del mod">
          <ac:chgData name="Pun Sabin I.BSCIIM.1901" userId="38c70793-596c-4eb6-822b-45512a40e8cd" providerId="ADAL" clId="{4C122F60-F79B-4D15-9907-70B35D7C0D18}" dt="2022-12-22T13:38:25.171" v="1046" actId="478"/>
          <ac:picMkLst>
            <pc:docMk/>
            <pc:sldMk cId="3112113159" sldId="367"/>
            <ac:picMk id="5" creationId="{453D39C7-8E09-17F4-8392-91127B676AF2}"/>
          </ac:picMkLst>
        </pc:picChg>
        <pc:picChg chg="add mod">
          <ac:chgData name="Pun Sabin I.BSCIIM.1901" userId="38c70793-596c-4eb6-822b-45512a40e8cd" providerId="ADAL" clId="{4C122F60-F79B-4D15-9907-70B35D7C0D18}" dt="2022-12-22T15:29:59.390" v="1084" actId="14100"/>
          <ac:picMkLst>
            <pc:docMk/>
            <pc:sldMk cId="3112113159" sldId="367"/>
            <ac:picMk id="7" creationId="{10D8268B-DA31-51A6-7F30-2747679887FA}"/>
          </ac:picMkLst>
        </pc:picChg>
      </pc:sldChg>
      <pc:sldChg chg="add ord">
        <pc:chgData name="Pun Sabin I.BSCIIM.1901" userId="38c70793-596c-4eb6-822b-45512a40e8cd" providerId="ADAL" clId="{4C122F60-F79B-4D15-9907-70B35D7C0D18}" dt="2022-12-22T13:39:26.861" v="1058"/>
        <pc:sldMkLst>
          <pc:docMk/>
          <pc:sldMk cId="1019070280" sldId="370"/>
        </pc:sldMkLst>
      </pc:sldChg>
    </pc:docChg>
  </pc:docChgLst>
  <pc:docChgLst>
    <pc:chgData name="Naderer Julia I.BSCIIM.2001" userId="S::julia.naderer@stud.hslu.ch::f68d9c8f-515e-446c-8446-2548e0ea948a" providerId="AD" clId="Web-{6840E313-D466-AF91-41BF-F78FD4990286}"/>
    <pc:docChg chg="addSld delSld modSld">
      <pc:chgData name="Naderer Julia I.BSCIIM.2001" userId="S::julia.naderer@stud.hslu.ch::f68d9c8f-515e-446c-8446-2548e0ea948a" providerId="AD" clId="Web-{6840E313-D466-AF91-41BF-F78FD4990286}" dt="2022-12-22T13:35:50.244" v="58"/>
      <pc:docMkLst>
        <pc:docMk/>
      </pc:docMkLst>
      <pc:sldChg chg="del">
        <pc:chgData name="Naderer Julia I.BSCIIM.2001" userId="S::julia.naderer@stud.hslu.ch::f68d9c8f-515e-446c-8446-2548e0ea948a" providerId="AD" clId="Web-{6840E313-D466-AF91-41BF-F78FD4990286}" dt="2022-12-22T13:30:15.784" v="0"/>
        <pc:sldMkLst>
          <pc:docMk/>
          <pc:sldMk cId="3685183035" sldId="348"/>
        </pc:sldMkLst>
      </pc:sldChg>
      <pc:sldChg chg="del">
        <pc:chgData name="Naderer Julia I.BSCIIM.2001" userId="S::julia.naderer@stud.hslu.ch::f68d9c8f-515e-446c-8446-2548e0ea948a" providerId="AD" clId="Web-{6840E313-D466-AF91-41BF-F78FD4990286}" dt="2022-12-22T13:35:50.244" v="58"/>
        <pc:sldMkLst>
          <pc:docMk/>
          <pc:sldMk cId="3036344458" sldId="349"/>
        </pc:sldMkLst>
      </pc:sldChg>
      <pc:sldChg chg="del">
        <pc:chgData name="Naderer Julia I.BSCIIM.2001" userId="S::julia.naderer@stud.hslu.ch::f68d9c8f-515e-446c-8446-2548e0ea948a" providerId="AD" clId="Web-{6840E313-D466-AF91-41BF-F78FD4990286}" dt="2022-12-22T13:31:29.817" v="2"/>
        <pc:sldMkLst>
          <pc:docMk/>
          <pc:sldMk cId="3124046241" sldId="371"/>
        </pc:sldMkLst>
      </pc:sldChg>
      <pc:sldChg chg="delSp modSp add replId">
        <pc:chgData name="Naderer Julia I.BSCIIM.2001" userId="S::julia.naderer@stud.hslu.ch::f68d9c8f-515e-446c-8446-2548e0ea948a" providerId="AD" clId="Web-{6840E313-D466-AF91-41BF-F78FD4990286}" dt="2022-12-22T13:35:44.822" v="57" actId="1076"/>
        <pc:sldMkLst>
          <pc:docMk/>
          <pc:sldMk cId="1562551378" sldId="372"/>
        </pc:sldMkLst>
        <pc:spChg chg="mod">
          <ac:chgData name="Naderer Julia I.BSCIIM.2001" userId="S::julia.naderer@stud.hslu.ch::f68d9c8f-515e-446c-8446-2548e0ea948a" providerId="AD" clId="Web-{6840E313-D466-AF91-41BF-F78FD4990286}" dt="2022-12-22T13:31:56.864" v="14" actId="20577"/>
          <ac:spMkLst>
            <pc:docMk/>
            <pc:sldMk cId="1562551378" sldId="372"/>
            <ac:spMk id="1325" creationId="{00000000-0000-0000-0000-000000000000}"/>
          </ac:spMkLst>
        </pc:spChg>
        <pc:spChg chg="mod">
          <ac:chgData name="Naderer Julia I.BSCIIM.2001" userId="S::julia.naderer@stud.hslu.ch::f68d9c8f-515e-446c-8446-2548e0ea948a" providerId="AD" clId="Web-{6840E313-D466-AF91-41BF-F78FD4990286}" dt="2022-12-22T13:35:10.619" v="49" actId="20577"/>
          <ac:spMkLst>
            <pc:docMk/>
            <pc:sldMk cId="1562551378" sldId="372"/>
            <ac:spMk id="1326" creationId="{00000000-0000-0000-0000-000000000000}"/>
          </ac:spMkLst>
        </pc:spChg>
        <pc:spChg chg="del">
          <ac:chgData name="Naderer Julia I.BSCIIM.2001" userId="S::julia.naderer@stud.hslu.ch::f68d9c8f-515e-446c-8446-2548e0ea948a" providerId="AD" clId="Web-{6840E313-D466-AF91-41BF-F78FD4990286}" dt="2022-12-22T13:35:29.463" v="54"/>
          <ac:spMkLst>
            <pc:docMk/>
            <pc:sldMk cId="1562551378" sldId="372"/>
            <ac:spMk id="1327" creationId="{00000000-0000-0000-0000-000000000000}"/>
          </ac:spMkLst>
        </pc:spChg>
        <pc:spChg chg="mod">
          <ac:chgData name="Naderer Julia I.BSCIIM.2001" userId="S::julia.naderer@stud.hslu.ch::f68d9c8f-515e-446c-8446-2548e0ea948a" providerId="AD" clId="Web-{6840E313-D466-AF91-41BF-F78FD4990286}" dt="2022-12-22T13:35:38.275" v="56" actId="1076"/>
          <ac:spMkLst>
            <pc:docMk/>
            <pc:sldMk cId="1562551378" sldId="372"/>
            <ac:spMk id="1328" creationId="{00000000-0000-0000-0000-000000000000}"/>
          </ac:spMkLst>
        </pc:spChg>
        <pc:spChg chg="mod">
          <ac:chgData name="Naderer Julia I.BSCIIM.2001" userId="S::julia.naderer@stud.hslu.ch::f68d9c8f-515e-446c-8446-2548e0ea948a" providerId="AD" clId="Web-{6840E313-D466-AF91-41BF-F78FD4990286}" dt="2022-12-22T13:35:44.822" v="57" actId="1076"/>
          <ac:spMkLst>
            <pc:docMk/>
            <pc:sldMk cId="1562551378" sldId="372"/>
            <ac:spMk id="1329" creationId="{00000000-0000-0000-0000-000000000000}"/>
          </ac:spMkLst>
        </pc:spChg>
        <pc:spChg chg="mod">
          <ac:chgData name="Naderer Julia I.BSCIIM.2001" userId="S::julia.naderer@stud.hslu.ch::f68d9c8f-515e-446c-8446-2548e0ea948a" providerId="AD" clId="Web-{6840E313-D466-AF91-41BF-F78FD4990286}" dt="2022-12-22T13:34:57.587" v="45" actId="20577"/>
          <ac:spMkLst>
            <pc:docMk/>
            <pc:sldMk cId="1562551378" sldId="372"/>
            <ac:spMk id="1334" creationId="{00000000-0000-0000-0000-000000000000}"/>
          </ac:spMkLst>
        </pc:spChg>
        <pc:spChg chg="mod">
          <ac:chgData name="Naderer Julia I.BSCIIM.2001" userId="S::julia.naderer@stud.hslu.ch::f68d9c8f-515e-446c-8446-2548e0ea948a" providerId="AD" clId="Web-{6840E313-D466-AF91-41BF-F78FD4990286}" dt="2022-12-22T13:35:00.993" v="47" actId="20577"/>
          <ac:spMkLst>
            <pc:docMk/>
            <pc:sldMk cId="1562551378" sldId="372"/>
            <ac:spMk id="1335" creationId="{00000000-0000-0000-0000-000000000000}"/>
          </ac:spMkLst>
        </pc:spChg>
        <pc:spChg chg="mod">
          <ac:chgData name="Naderer Julia I.BSCIIM.2001" userId="S::julia.naderer@stud.hslu.ch::f68d9c8f-515e-446c-8446-2548e0ea948a" providerId="AD" clId="Web-{6840E313-D466-AF91-41BF-F78FD4990286}" dt="2022-12-22T13:33:26.069" v="24" actId="20577"/>
          <ac:spMkLst>
            <pc:docMk/>
            <pc:sldMk cId="1562551378" sldId="372"/>
            <ac:spMk id="1336" creationId="{00000000-0000-0000-0000-000000000000}"/>
          </ac:spMkLst>
        </pc:spChg>
        <pc:spChg chg="mod">
          <ac:chgData name="Naderer Julia I.BSCIIM.2001" userId="S::julia.naderer@stud.hslu.ch::f68d9c8f-515e-446c-8446-2548e0ea948a" providerId="AD" clId="Web-{6840E313-D466-AF91-41BF-F78FD4990286}" dt="2022-12-22T13:34:16.758" v="38" actId="20577"/>
          <ac:spMkLst>
            <pc:docMk/>
            <pc:sldMk cId="1562551378" sldId="372"/>
            <ac:spMk id="1337" creationId="{00000000-0000-0000-0000-000000000000}"/>
          </ac:spMkLst>
        </pc:spChg>
        <pc:cxnChg chg="del">
          <ac:chgData name="Naderer Julia I.BSCIIM.2001" userId="S::julia.naderer@stud.hslu.ch::f68d9c8f-515e-446c-8446-2548e0ea948a" providerId="AD" clId="Web-{6840E313-D466-AF91-41BF-F78FD4990286}" dt="2022-12-22T13:35:20.025" v="51"/>
          <ac:cxnSpMkLst>
            <pc:docMk/>
            <pc:sldMk cId="1562551378" sldId="372"/>
            <ac:cxnSpMk id="1365" creationId="{00000000-0000-0000-0000-000000000000}"/>
          </ac:cxnSpMkLst>
        </pc:cxnChg>
        <pc:cxnChg chg="del">
          <ac:chgData name="Naderer Julia I.BSCIIM.2001" userId="S::julia.naderer@stud.hslu.ch::f68d9c8f-515e-446c-8446-2548e0ea948a" providerId="AD" clId="Web-{6840E313-D466-AF91-41BF-F78FD4990286}" dt="2022-12-22T13:35:32.603" v="55"/>
          <ac:cxnSpMkLst>
            <pc:docMk/>
            <pc:sldMk cId="1562551378" sldId="372"/>
            <ac:cxnSpMk id="1366" creationId="{00000000-0000-0000-0000-000000000000}"/>
          </ac:cxnSpMkLst>
        </pc:cxnChg>
        <pc:cxnChg chg="del">
          <ac:chgData name="Naderer Julia I.BSCIIM.2001" userId="S::julia.naderer@stud.hslu.ch::f68d9c8f-515e-446c-8446-2548e0ea948a" providerId="AD" clId="Web-{6840E313-D466-AF91-41BF-F78FD4990286}" dt="2022-12-22T13:34:54.196" v="43"/>
          <ac:cxnSpMkLst>
            <pc:docMk/>
            <pc:sldMk cId="1562551378" sldId="372"/>
            <ac:cxnSpMk id="1367" creationId="{00000000-0000-0000-0000-000000000000}"/>
          </ac:cxnSpMkLst>
        </pc:cxnChg>
        <pc:cxnChg chg="del">
          <ac:chgData name="Naderer Julia I.BSCIIM.2001" userId="S::julia.naderer@stud.hslu.ch::f68d9c8f-515e-446c-8446-2548e0ea948a" providerId="AD" clId="Web-{6840E313-D466-AF91-41BF-F78FD4990286}" dt="2022-12-22T13:35:16.931" v="50"/>
          <ac:cxnSpMkLst>
            <pc:docMk/>
            <pc:sldMk cId="1562551378" sldId="372"/>
            <ac:cxnSpMk id="1368" creationId="{00000000-0000-0000-0000-000000000000}"/>
          </ac:cxnSpMkLst>
        </pc:cxnChg>
      </pc:sldChg>
    </pc:docChg>
  </pc:docChgLst>
  <pc:docChgLst>
    <pc:chgData name="Pun Sabin I.BSCIIM.1901" userId="S::sabin.pun@stud.hslu.ch::38c70793-596c-4eb6-822b-45512a40e8cd" providerId="AD" clId="Web-{8C1E9602-6D65-D3D8-AABE-8BC32E2576CD}"/>
    <pc:docChg chg="modSld">
      <pc:chgData name="Pun Sabin I.BSCIIM.1901" userId="S::sabin.pun@stud.hslu.ch::38c70793-596c-4eb6-822b-45512a40e8cd" providerId="AD" clId="Web-{8C1E9602-6D65-D3D8-AABE-8BC32E2576CD}" dt="2022-12-22T12:06:42.033" v="1" actId="20577"/>
      <pc:docMkLst>
        <pc:docMk/>
      </pc:docMkLst>
      <pc:sldChg chg="modSp">
        <pc:chgData name="Pun Sabin I.BSCIIM.1901" userId="S::sabin.pun@stud.hslu.ch::38c70793-596c-4eb6-822b-45512a40e8cd" providerId="AD" clId="Web-{8C1E9602-6D65-D3D8-AABE-8BC32E2576CD}" dt="2022-12-22T12:06:42.033" v="1" actId="20577"/>
        <pc:sldMkLst>
          <pc:docMk/>
          <pc:sldMk cId="2802966592" sldId="356"/>
        </pc:sldMkLst>
        <pc:spChg chg="mod">
          <ac:chgData name="Pun Sabin I.BSCIIM.1901" userId="S::sabin.pun@stud.hslu.ch::38c70793-596c-4eb6-822b-45512a40e8cd" providerId="AD" clId="Web-{8C1E9602-6D65-D3D8-AABE-8BC32E2576CD}" dt="2022-12-22T12:06:42.033" v="1" actId="20577"/>
          <ac:spMkLst>
            <pc:docMk/>
            <pc:sldMk cId="2802966592" sldId="356"/>
            <ac:spMk id="492" creationId="{00000000-0000-0000-0000-000000000000}"/>
          </ac:spMkLst>
        </pc:spChg>
      </pc:sldChg>
    </pc:docChg>
  </pc:docChgLst>
  <pc:docChgLst>
    <pc:chgData name="Omcikus Jana I.BSCIIM.2001" userId="0bb66b86-7a36-4ecb-b231-7fb5cd6ed47d" providerId="ADAL" clId="{A28C8148-92D4-4246-B5B6-B0B723F646D2}"/>
    <pc:docChg chg="undo custSel addSld delSld modSld">
      <pc:chgData name="Omcikus Jana I.BSCIIM.2001" userId="0bb66b86-7a36-4ecb-b231-7fb5cd6ed47d" providerId="ADAL" clId="{A28C8148-92D4-4246-B5B6-B0B723F646D2}" dt="2022-12-22T17:18:06.420" v="1862" actId="14100"/>
      <pc:docMkLst>
        <pc:docMk/>
      </pc:docMkLst>
      <pc:sldChg chg="modSp mod">
        <pc:chgData name="Omcikus Jana I.BSCIIM.2001" userId="0bb66b86-7a36-4ecb-b231-7fb5cd6ed47d" providerId="ADAL" clId="{A28C8148-92D4-4246-B5B6-B0B723F646D2}" dt="2022-12-22T12:14:01.771" v="53" actId="20577"/>
        <pc:sldMkLst>
          <pc:docMk/>
          <pc:sldMk cId="0" sldId="260"/>
        </pc:sldMkLst>
        <pc:spChg chg="mod">
          <ac:chgData name="Omcikus Jana I.BSCIIM.2001" userId="0bb66b86-7a36-4ecb-b231-7fb5cd6ed47d" providerId="ADAL" clId="{A28C8148-92D4-4246-B5B6-B0B723F646D2}" dt="2022-12-22T12:14:01.771" v="53" actId="20577"/>
          <ac:spMkLst>
            <pc:docMk/>
            <pc:sldMk cId="0" sldId="260"/>
            <ac:spMk id="375" creationId="{00000000-0000-0000-0000-000000000000}"/>
          </ac:spMkLst>
        </pc:spChg>
      </pc:sldChg>
      <pc:sldChg chg="del">
        <pc:chgData name="Omcikus Jana I.BSCIIM.2001" userId="0bb66b86-7a36-4ecb-b231-7fb5cd6ed47d" providerId="ADAL" clId="{A28C8148-92D4-4246-B5B6-B0B723F646D2}" dt="2022-12-22T12:14:24.855" v="54" actId="2696"/>
        <pc:sldMkLst>
          <pc:docMk/>
          <pc:sldMk cId="0" sldId="283"/>
        </pc:sldMkLst>
      </pc:sldChg>
      <pc:sldChg chg="addSp delSp modSp mod">
        <pc:chgData name="Omcikus Jana I.BSCIIM.2001" userId="0bb66b86-7a36-4ecb-b231-7fb5cd6ed47d" providerId="ADAL" clId="{A28C8148-92D4-4246-B5B6-B0B723F646D2}" dt="2022-12-22T13:52:44.723" v="1851" actId="478"/>
        <pc:sldMkLst>
          <pc:docMk/>
          <pc:sldMk cId="1225842173" sldId="353"/>
        </pc:sldMkLst>
        <pc:spChg chg="add del mod">
          <ac:chgData name="Omcikus Jana I.BSCIIM.2001" userId="0bb66b86-7a36-4ecb-b231-7fb5cd6ed47d" providerId="ADAL" clId="{A28C8148-92D4-4246-B5B6-B0B723F646D2}" dt="2022-12-22T13:50:21.432" v="1839" actId="478"/>
          <ac:spMkLst>
            <pc:docMk/>
            <pc:sldMk cId="1225842173" sldId="353"/>
            <ac:spMk id="3" creationId="{E5614E87-8B25-5CFE-66FC-72835F574402}"/>
          </ac:spMkLst>
        </pc:spChg>
        <pc:spChg chg="mod">
          <ac:chgData name="Omcikus Jana I.BSCIIM.2001" userId="0bb66b86-7a36-4ecb-b231-7fb5cd6ed47d" providerId="ADAL" clId="{A28C8148-92D4-4246-B5B6-B0B723F646D2}" dt="2022-12-22T13:50:36.423" v="1843" actId="1076"/>
          <ac:spMkLst>
            <pc:docMk/>
            <pc:sldMk cId="1225842173" sldId="353"/>
            <ac:spMk id="492" creationId="{00000000-0000-0000-0000-000000000000}"/>
          </ac:spMkLst>
        </pc:spChg>
        <pc:spChg chg="del">
          <ac:chgData name="Omcikus Jana I.BSCIIM.2001" userId="0bb66b86-7a36-4ecb-b231-7fb5cd6ed47d" providerId="ADAL" clId="{A28C8148-92D4-4246-B5B6-B0B723F646D2}" dt="2022-12-22T13:50:16.807" v="1838" actId="478"/>
          <ac:spMkLst>
            <pc:docMk/>
            <pc:sldMk cId="1225842173" sldId="353"/>
            <ac:spMk id="493" creationId="{00000000-0000-0000-0000-000000000000}"/>
          </ac:spMkLst>
        </pc:spChg>
        <pc:grpChg chg="del">
          <ac:chgData name="Omcikus Jana I.BSCIIM.2001" userId="0bb66b86-7a36-4ecb-b231-7fb5cd6ed47d" providerId="ADAL" clId="{A28C8148-92D4-4246-B5B6-B0B723F646D2}" dt="2022-12-22T13:50:50.923" v="1845" actId="478"/>
          <ac:grpSpMkLst>
            <pc:docMk/>
            <pc:sldMk cId="1225842173" sldId="353"/>
            <ac:grpSpMk id="494" creationId="{00000000-0000-0000-0000-000000000000}"/>
          </ac:grpSpMkLst>
        </pc:grpChg>
        <pc:grpChg chg="del">
          <ac:chgData name="Omcikus Jana I.BSCIIM.2001" userId="0bb66b86-7a36-4ecb-b231-7fb5cd6ed47d" providerId="ADAL" clId="{A28C8148-92D4-4246-B5B6-B0B723F646D2}" dt="2022-12-22T13:52:44.723" v="1851" actId="478"/>
          <ac:grpSpMkLst>
            <pc:docMk/>
            <pc:sldMk cId="1225842173" sldId="353"/>
            <ac:grpSpMk id="511" creationId="{00000000-0000-0000-0000-000000000000}"/>
          </ac:grpSpMkLst>
        </pc:grpChg>
        <pc:picChg chg="add mod">
          <ac:chgData name="Omcikus Jana I.BSCIIM.2001" userId="0bb66b86-7a36-4ecb-b231-7fb5cd6ed47d" providerId="ADAL" clId="{A28C8148-92D4-4246-B5B6-B0B723F646D2}" dt="2022-12-22T13:51:47.008" v="1850" actId="14100"/>
          <ac:picMkLst>
            <pc:docMk/>
            <pc:sldMk cId="1225842173" sldId="353"/>
            <ac:picMk id="4" creationId="{5420FBDE-5456-0E52-79A6-2EFA778F2422}"/>
          </ac:picMkLst>
        </pc:picChg>
        <pc:cxnChg chg="del">
          <ac:chgData name="Omcikus Jana I.BSCIIM.2001" userId="0bb66b86-7a36-4ecb-b231-7fb5cd6ed47d" providerId="ADAL" clId="{A28C8148-92D4-4246-B5B6-B0B723F646D2}" dt="2022-12-22T13:50:58.038" v="1847" actId="478"/>
          <ac:cxnSpMkLst>
            <pc:docMk/>
            <pc:sldMk cId="1225842173" sldId="353"/>
            <ac:cxnSpMk id="524" creationId="{00000000-0000-0000-0000-000000000000}"/>
          </ac:cxnSpMkLst>
        </pc:cxnChg>
      </pc:sldChg>
      <pc:sldChg chg="del">
        <pc:chgData name="Omcikus Jana I.BSCIIM.2001" userId="0bb66b86-7a36-4ecb-b231-7fb5cd6ed47d" providerId="ADAL" clId="{A28C8148-92D4-4246-B5B6-B0B723F646D2}" dt="2022-12-22T12:58:19.983" v="724" actId="2696"/>
        <pc:sldMkLst>
          <pc:docMk/>
          <pc:sldMk cId="4229964271" sldId="359"/>
        </pc:sldMkLst>
      </pc:sldChg>
      <pc:sldChg chg="del">
        <pc:chgData name="Omcikus Jana I.BSCIIM.2001" userId="0bb66b86-7a36-4ecb-b231-7fb5cd6ed47d" providerId="ADAL" clId="{A28C8148-92D4-4246-B5B6-B0B723F646D2}" dt="2022-12-22T12:58:37.353" v="738" actId="2696"/>
        <pc:sldMkLst>
          <pc:docMk/>
          <pc:sldMk cId="526513925" sldId="361"/>
        </pc:sldMkLst>
      </pc:sldChg>
      <pc:sldChg chg="modSp del mod">
        <pc:chgData name="Omcikus Jana I.BSCIIM.2001" userId="0bb66b86-7a36-4ecb-b231-7fb5cd6ed47d" providerId="ADAL" clId="{A28C8148-92D4-4246-B5B6-B0B723F646D2}" dt="2022-12-22T13:45:23.695" v="1834" actId="2696"/>
        <pc:sldMkLst>
          <pc:docMk/>
          <pc:sldMk cId="3310494821" sldId="362"/>
        </pc:sldMkLst>
        <pc:spChg chg="mod">
          <ac:chgData name="Omcikus Jana I.BSCIIM.2001" userId="0bb66b86-7a36-4ecb-b231-7fb5cd6ed47d" providerId="ADAL" clId="{A28C8148-92D4-4246-B5B6-B0B723F646D2}" dt="2022-12-22T12:13:45.764" v="26" actId="20577"/>
          <ac:spMkLst>
            <pc:docMk/>
            <pc:sldMk cId="3310494821" sldId="362"/>
            <ac:spMk id="492" creationId="{00000000-0000-0000-0000-000000000000}"/>
          </ac:spMkLst>
        </pc:spChg>
      </pc:sldChg>
      <pc:sldChg chg="addSp delSp modSp add mod">
        <pc:chgData name="Omcikus Jana I.BSCIIM.2001" userId="0bb66b86-7a36-4ecb-b231-7fb5cd6ed47d" providerId="ADAL" clId="{A28C8148-92D4-4246-B5B6-B0B723F646D2}" dt="2022-12-22T17:18:06.420" v="1862" actId="14100"/>
        <pc:sldMkLst>
          <pc:docMk/>
          <pc:sldMk cId="1787449961" sldId="363"/>
        </pc:sldMkLst>
        <pc:spChg chg="add mod">
          <ac:chgData name="Omcikus Jana I.BSCIIM.2001" userId="0bb66b86-7a36-4ecb-b231-7fb5cd6ed47d" providerId="ADAL" clId="{A28C8148-92D4-4246-B5B6-B0B723F646D2}" dt="2022-12-22T12:39:12.180" v="653" actId="1076"/>
          <ac:spMkLst>
            <pc:docMk/>
            <pc:sldMk cId="1787449961" sldId="363"/>
            <ac:spMk id="3" creationId="{B8B0BFD4-AD72-1BCA-3704-4E3CE5F850F4}"/>
          </ac:spMkLst>
        </pc:spChg>
        <pc:spChg chg="add del mod">
          <ac:chgData name="Omcikus Jana I.BSCIIM.2001" userId="0bb66b86-7a36-4ecb-b231-7fb5cd6ed47d" providerId="ADAL" clId="{A28C8148-92D4-4246-B5B6-B0B723F646D2}" dt="2022-12-22T12:28:14.672" v="347" actId="478"/>
          <ac:spMkLst>
            <pc:docMk/>
            <pc:sldMk cId="1787449961" sldId="363"/>
            <ac:spMk id="4" creationId="{9061BED0-428F-626F-593D-95A352C533CD}"/>
          </ac:spMkLst>
        </pc:spChg>
        <pc:spChg chg="add del mod">
          <ac:chgData name="Omcikus Jana I.BSCIIM.2001" userId="0bb66b86-7a36-4ecb-b231-7fb5cd6ed47d" providerId="ADAL" clId="{A28C8148-92D4-4246-B5B6-B0B723F646D2}" dt="2022-12-22T12:26:00.814" v="318"/>
          <ac:spMkLst>
            <pc:docMk/>
            <pc:sldMk cId="1787449961" sldId="363"/>
            <ac:spMk id="7" creationId="{1EDC1E37-E601-A586-505B-15CFD2EDB009}"/>
          </ac:spMkLst>
        </pc:spChg>
        <pc:spChg chg="add del mod">
          <ac:chgData name="Omcikus Jana I.BSCIIM.2001" userId="0bb66b86-7a36-4ecb-b231-7fb5cd6ed47d" providerId="ADAL" clId="{A28C8148-92D4-4246-B5B6-B0B723F646D2}" dt="2022-12-22T12:26:04.893" v="320"/>
          <ac:spMkLst>
            <pc:docMk/>
            <pc:sldMk cId="1787449961" sldId="363"/>
            <ac:spMk id="9" creationId="{F14E0E5C-3F79-A6BE-77A7-E9D8C27EDA90}"/>
          </ac:spMkLst>
        </pc:spChg>
        <pc:spChg chg="add mod">
          <ac:chgData name="Omcikus Jana I.BSCIIM.2001" userId="0bb66b86-7a36-4ecb-b231-7fb5cd6ed47d" providerId="ADAL" clId="{A28C8148-92D4-4246-B5B6-B0B723F646D2}" dt="2022-12-22T12:34:04.938" v="491" actId="1037"/>
          <ac:spMkLst>
            <pc:docMk/>
            <pc:sldMk cId="1787449961" sldId="363"/>
            <ac:spMk id="11" creationId="{C8CB6B7B-1EC6-0D87-92BB-44F23995E7D7}"/>
          </ac:spMkLst>
        </pc:spChg>
        <pc:spChg chg="add del mod">
          <ac:chgData name="Omcikus Jana I.BSCIIM.2001" userId="0bb66b86-7a36-4ecb-b231-7fb5cd6ed47d" providerId="ADAL" clId="{A28C8148-92D4-4246-B5B6-B0B723F646D2}" dt="2022-12-22T12:28:08.283" v="346" actId="478"/>
          <ac:spMkLst>
            <pc:docMk/>
            <pc:sldMk cId="1787449961" sldId="363"/>
            <ac:spMk id="14" creationId="{87FC620C-7399-B503-04F1-F30D6F62D411}"/>
          </ac:spMkLst>
        </pc:spChg>
        <pc:spChg chg="add del mod">
          <ac:chgData name="Omcikus Jana I.BSCIIM.2001" userId="0bb66b86-7a36-4ecb-b231-7fb5cd6ed47d" providerId="ADAL" clId="{A28C8148-92D4-4246-B5B6-B0B723F646D2}" dt="2022-12-22T12:28:05.638" v="345" actId="478"/>
          <ac:spMkLst>
            <pc:docMk/>
            <pc:sldMk cId="1787449961" sldId="363"/>
            <ac:spMk id="16" creationId="{46A03DAB-DABA-2CBC-E085-68EB09CE38B9}"/>
          </ac:spMkLst>
        </pc:spChg>
        <pc:spChg chg="add mod">
          <ac:chgData name="Omcikus Jana I.BSCIIM.2001" userId="0bb66b86-7a36-4ecb-b231-7fb5cd6ed47d" providerId="ADAL" clId="{A28C8148-92D4-4246-B5B6-B0B723F646D2}" dt="2022-12-22T12:37:36.397" v="630" actId="1076"/>
          <ac:spMkLst>
            <pc:docMk/>
            <pc:sldMk cId="1787449961" sldId="363"/>
            <ac:spMk id="17" creationId="{C3EF9539-18F7-5788-9057-6C307866030A}"/>
          </ac:spMkLst>
        </pc:spChg>
        <pc:spChg chg="add del mod">
          <ac:chgData name="Omcikus Jana I.BSCIIM.2001" userId="0bb66b86-7a36-4ecb-b231-7fb5cd6ed47d" providerId="ADAL" clId="{A28C8148-92D4-4246-B5B6-B0B723F646D2}" dt="2022-12-22T12:30:42.034" v="424"/>
          <ac:spMkLst>
            <pc:docMk/>
            <pc:sldMk cId="1787449961" sldId="363"/>
            <ac:spMk id="19" creationId="{A1F4CC69-30D9-0AD7-570D-EF9F64B994D1}"/>
          </ac:spMkLst>
        </pc:spChg>
        <pc:spChg chg="add mod">
          <ac:chgData name="Omcikus Jana I.BSCIIM.2001" userId="0bb66b86-7a36-4ecb-b231-7fb5cd6ed47d" providerId="ADAL" clId="{A28C8148-92D4-4246-B5B6-B0B723F646D2}" dt="2022-12-22T12:37:52.974" v="631" actId="1076"/>
          <ac:spMkLst>
            <pc:docMk/>
            <pc:sldMk cId="1787449961" sldId="363"/>
            <ac:spMk id="21" creationId="{BBA2B7AB-92F5-2E39-E60F-DAA4CD809819}"/>
          </ac:spMkLst>
        </pc:spChg>
        <pc:spChg chg="add mod">
          <ac:chgData name="Omcikus Jana I.BSCIIM.2001" userId="0bb66b86-7a36-4ecb-b231-7fb5cd6ed47d" providerId="ADAL" clId="{A28C8148-92D4-4246-B5B6-B0B723F646D2}" dt="2022-12-22T12:42:41.797" v="671" actId="20577"/>
          <ac:spMkLst>
            <pc:docMk/>
            <pc:sldMk cId="1787449961" sldId="363"/>
            <ac:spMk id="28" creationId="{42F2E2F6-BA73-9783-F446-C92A6B166032}"/>
          </ac:spMkLst>
        </pc:spChg>
        <pc:spChg chg="add mod">
          <ac:chgData name="Omcikus Jana I.BSCIIM.2001" userId="0bb66b86-7a36-4ecb-b231-7fb5cd6ed47d" providerId="ADAL" clId="{A28C8148-92D4-4246-B5B6-B0B723F646D2}" dt="2022-12-22T12:43:30.692" v="697" actId="1076"/>
          <ac:spMkLst>
            <pc:docMk/>
            <pc:sldMk cId="1787449961" sldId="363"/>
            <ac:spMk id="29" creationId="{32A14473-6923-A07E-47E7-2E82CC450414}"/>
          </ac:spMkLst>
        </pc:spChg>
        <pc:spChg chg="add mod">
          <ac:chgData name="Omcikus Jana I.BSCIIM.2001" userId="0bb66b86-7a36-4ecb-b231-7fb5cd6ed47d" providerId="ADAL" clId="{A28C8148-92D4-4246-B5B6-B0B723F646D2}" dt="2022-12-22T12:47:01.182" v="700" actId="1076"/>
          <ac:spMkLst>
            <pc:docMk/>
            <pc:sldMk cId="1787449961" sldId="363"/>
            <ac:spMk id="30" creationId="{050076BC-6D5E-F40F-580A-E949F11F5AF9}"/>
          </ac:spMkLst>
        </pc:spChg>
        <pc:spChg chg="del mod">
          <ac:chgData name="Omcikus Jana I.BSCIIM.2001" userId="0bb66b86-7a36-4ecb-b231-7fb5cd6ed47d" providerId="ADAL" clId="{A28C8148-92D4-4246-B5B6-B0B723F646D2}" dt="2022-12-22T17:17:23.007" v="1853" actId="478"/>
          <ac:spMkLst>
            <pc:docMk/>
            <pc:sldMk cId="1787449961" sldId="363"/>
            <ac:spMk id="2024" creationId="{00000000-0000-0000-0000-000000000000}"/>
          </ac:spMkLst>
        </pc:spChg>
        <pc:spChg chg="del">
          <ac:chgData name="Omcikus Jana I.BSCIIM.2001" userId="0bb66b86-7a36-4ecb-b231-7fb5cd6ed47d" providerId="ADAL" clId="{A28C8148-92D4-4246-B5B6-B0B723F646D2}" dt="2022-12-22T12:42:27.862" v="657" actId="478"/>
          <ac:spMkLst>
            <pc:docMk/>
            <pc:sldMk cId="1787449961" sldId="363"/>
            <ac:spMk id="2025" creationId="{00000000-0000-0000-0000-000000000000}"/>
          </ac:spMkLst>
        </pc:spChg>
        <pc:spChg chg="mod">
          <ac:chgData name="Omcikus Jana I.BSCIIM.2001" userId="0bb66b86-7a36-4ecb-b231-7fb5cd6ed47d" providerId="ADAL" clId="{A28C8148-92D4-4246-B5B6-B0B723F646D2}" dt="2022-12-22T17:18:06.420" v="1862" actId="14100"/>
          <ac:spMkLst>
            <pc:docMk/>
            <pc:sldMk cId="1787449961" sldId="363"/>
            <ac:spMk id="2026" creationId="{00000000-0000-0000-0000-000000000000}"/>
          </ac:spMkLst>
        </pc:spChg>
        <pc:spChg chg="mod">
          <ac:chgData name="Omcikus Jana I.BSCIIM.2001" userId="0bb66b86-7a36-4ecb-b231-7fb5cd6ed47d" providerId="ADAL" clId="{A28C8148-92D4-4246-B5B6-B0B723F646D2}" dt="2022-12-22T12:25:52.587" v="304" actId="1037"/>
          <ac:spMkLst>
            <pc:docMk/>
            <pc:sldMk cId="1787449961" sldId="363"/>
            <ac:spMk id="2027" creationId="{00000000-0000-0000-0000-000000000000}"/>
          </ac:spMkLst>
        </pc:spChg>
        <pc:spChg chg="del">
          <ac:chgData name="Omcikus Jana I.BSCIIM.2001" userId="0bb66b86-7a36-4ecb-b231-7fb5cd6ed47d" providerId="ADAL" clId="{A28C8148-92D4-4246-B5B6-B0B723F646D2}" dt="2022-12-22T12:21:37.133" v="139" actId="478"/>
          <ac:spMkLst>
            <pc:docMk/>
            <pc:sldMk cId="1787449961" sldId="363"/>
            <ac:spMk id="2028" creationId="{00000000-0000-0000-0000-000000000000}"/>
          </ac:spMkLst>
        </pc:spChg>
        <pc:spChg chg="del mod">
          <ac:chgData name="Omcikus Jana I.BSCIIM.2001" userId="0bb66b86-7a36-4ecb-b231-7fb5cd6ed47d" providerId="ADAL" clId="{A28C8148-92D4-4246-B5B6-B0B723F646D2}" dt="2022-12-22T12:28:00.543" v="344" actId="478"/>
          <ac:spMkLst>
            <pc:docMk/>
            <pc:sldMk cId="1787449961" sldId="363"/>
            <ac:spMk id="2029" creationId="{00000000-0000-0000-0000-000000000000}"/>
          </ac:spMkLst>
        </pc:spChg>
        <pc:spChg chg="del">
          <ac:chgData name="Omcikus Jana I.BSCIIM.2001" userId="0bb66b86-7a36-4ecb-b231-7fb5cd6ed47d" providerId="ADAL" clId="{A28C8148-92D4-4246-B5B6-B0B723F646D2}" dt="2022-12-22T12:28:00.543" v="344" actId="478"/>
          <ac:spMkLst>
            <pc:docMk/>
            <pc:sldMk cId="1787449961" sldId="363"/>
            <ac:spMk id="2030" creationId="{00000000-0000-0000-0000-000000000000}"/>
          </ac:spMkLst>
        </pc:spChg>
        <pc:grpChg chg="mod">
          <ac:chgData name="Omcikus Jana I.BSCIIM.2001" userId="0bb66b86-7a36-4ecb-b231-7fb5cd6ed47d" providerId="ADAL" clId="{A28C8148-92D4-4246-B5B6-B0B723F646D2}" dt="2022-12-22T12:30:29.534" v="369" actId="1076"/>
          <ac:grpSpMkLst>
            <pc:docMk/>
            <pc:sldMk cId="1787449961" sldId="363"/>
            <ac:grpSpMk id="2033" creationId="{00000000-0000-0000-0000-000000000000}"/>
          </ac:grpSpMkLst>
        </pc:grpChg>
        <pc:grpChg chg="del">
          <ac:chgData name="Omcikus Jana I.BSCIIM.2001" userId="0bb66b86-7a36-4ecb-b231-7fb5cd6ed47d" providerId="ADAL" clId="{A28C8148-92D4-4246-B5B6-B0B723F646D2}" dt="2022-12-22T12:25:32.482" v="246" actId="478"/>
          <ac:grpSpMkLst>
            <pc:docMk/>
            <pc:sldMk cId="1787449961" sldId="363"/>
            <ac:grpSpMk id="2059" creationId="{00000000-0000-0000-0000-000000000000}"/>
          </ac:grpSpMkLst>
        </pc:grpChg>
        <pc:grpChg chg="del">
          <ac:chgData name="Omcikus Jana I.BSCIIM.2001" userId="0bb66b86-7a36-4ecb-b231-7fb5cd6ed47d" providerId="ADAL" clId="{A28C8148-92D4-4246-B5B6-B0B723F646D2}" dt="2022-12-22T12:25:30.711" v="245" actId="478"/>
          <ac:grpSpMkLst>
            <pc:docMk/>
            <pc:sldMk cId="1787449961" sldId="363"/>
            <ac:grpSpMk id="2062" creationId="{00000000-0000-0000-0000-000000000000}"/>
          </ac:grpSpMkLst>
        </pc:grpChg>
        <pc:picChg chg="add mod modCrop">
          <ac:chgData name="Omcikus Jana I.BSCIIM.2001" userId="0bb66b86-7a36-4ecb-b231-7fb5cd6ed47d" providerId="ADAL" clId="{A28C8148-92D4-4246-B5B6-B0B723F646D2}" dt="2022-12-22T17:18:00.164" v="1861" actId="1076"/>
          <ac:picMkLst>
            <pc:docMk/>
            <pc:sldMk cId="1787449961" sldId="363"/>
            <ac:picMk id="4" creationId="{950BCEE0-303E-E0A6-8B9B-354410F628A2}"/>
          </ac:picMkLst>
        </pc:picChg>
        <pc:picChg chg="del">
          <ac:chgData name="Omcikus Jana I.BSCIIM.2001" userId="0bb66b86-7a36-4ecb-b231-7fb5cd6ed47d" providerId="ADAL" clId="{A28C8148-92D4-4246-B5B6-B0B723F646D2}" dt="2022-12-22T12:42:24.109" v="656" actId="478"/>
          <ac:picMkLst>
            <pc:docMk/>
            <pc:sldMk cId="1787449961" sldId="363"/>
            <ac:picMk id="2073" creationId="{00000000-0000-0000-0000-000000000000}"/>
          </ac:picMkLst>
        </pc:picChg>
        <pc:cxnChg chg="add del mod">
          <ac:chgData name="Omcikus Jana I.BSCIIM.2001" userId="0bb66b86-7a36-4ecb-b231-7fb5cd6ed47d" providerId="ADAL" clId="{A28C8148-92D4-4246-B5B6-B0B723F646D2}" dt="2022-12-22T12:26:00.814" v="318"/>
          <ac:cxnSpMkLst>
            <pc:docMk/>
            <pc:sldMk cId="1787449961" sldId="363"/>
            <ac:cxnSpMk id="8" creationId="{BCFC34A0-78CD-1CC5-CAC9-F6013984560D}"/>
          </ac:cxnSpMkLst>
        </pc:cxnChg>
        <pc:cxnChg chg="add del mod">
          <ac:chgData name="Omcikus Jana I.BSCIIM.2001" userId="0bb66b86-7a36-4ecb-b231-7fb5cd6ed47d" providerId="ADAL" clId="{A28C8148-92D4-4246-B5B6-B0B723F646D2}" dt="2022-12-22T12:26:04.893" v="320"/>
          <ac:cxnSpMkLst>
            <pc:docMk/>
            <pc:sldMk cId="1787449961" sldId="363"/>
            <ac:cxnSpMk id="10" creationId="{65ACC748-58C8-B230-4611-76B1CD1CC774}"/>
          </ac:cxnSpMkLst>
        </pc:cxnChg>
        <pc:cxnChg chg="add del mod">
          <ac:chgData name="Omcikus Jana I.BSCIIM.2001" userId="0bb66b86-7a36-4ecb-b231-7fb5cd6ed47d" providerId="ADAL" clId="{A28C8148-92D4-4246-B5B6-B0B723F646D2}" dt="2022-12-22T12:37:25.929" v="627" actId="478"/>
          <ac:cxnSpMkLst>
            <pc:docMk/>
            <pc:sldMk cId="1787449961" sldId="363"/>
            <ac:cxnSpMk id="12" creationId="{B75954AF-82E2-585B-58E0-2AAED75A0949}"/>
          </ac:cxnSpMkLst>
        </pc:cxnChg>
        <pc:cxnChg chg="add del mod">
          <ac:chgData name="Omcikus Jana I.BSCIIM.2001" userId="0bb66b86-7a36-4ecb-b231-7fb5cd6ed47d" providerId="ADAL" clId="{A28C8148-92D4-4246-B5B6-B0B723F646D2}" dt="2022-12-22T12:37:27.091" v="628" actId="478"/>
          <ac:cxnSpMkLst>
            <pc:docMk/>
            <pc:sldMk cId="1787449961" sldId="363"/>
            <ac:cxnSpMk id="18" creationId="{5CFFE493-772C-9731-DC91-FC19A5D396A0}"/>
          </ac:cxnSpMkLst>
        </pc:cxnChg>
        <pc:cxnChg chg="add del mod">
          <ac:chgData name="Omcikus Jana I.BSCIIM.2001" userId="0bb66b86-7a36-4ecb-b231-7fb5cd6ed47d" providerId="ADAL" clId="{A28C8148-92D4-4246-B5B6-B0B723F646D2}" dt="2022-12-22T12:30:42.034" v="424"/>
          <ac:cxnSpMkLst>
            <pc:docMk/>
            <pc:sldMk cId="1787449961" sldId="363"/>
            <ac:cxnSpMk id="20" creationId="{47CF6810-86F2-F7C3-042E-AEA22A748811}"/>
          </ac:cxnSpMkLst>
        </pc:cxnChg>
        <pc:cxnChg chg="add del mod">
          <ac:chgData name="Omcikus Jana I.BSCIIM.2001" userId="0bb66b86-7a36-4ecb-b231-7fb5cd6ed47d" providerId="ADAL" clId="{A28C8148-92D4-4246-B5B6-B0B723F646D2}" dt="2022-12-22T12:37:28.613" v="629" actId="478"/>
          <ac:cxnSpMkLst>
            <pc:docMk/>
            <pc:sldMk cId="1787449961" sldId="363"/>
            <ac:cxnSpMk id="22" creationId="{D1C9ECF3-A871-C2D2-83DD-11EE7CB5E0E5}"/>
          </ac:cxnSpMkLst>
        </pc:cxnChg>
        <pc:cxnChg chg="del">
          <ac:chgData name="Omcikus Jana I.BSCIIM.2001" userId="0bb66b86-7a36-4ecb-b231-7fb5cd6ed47d" providerId="ADAL" clId="{A28C8148-92D4-4246-B5B6-B0B723F646D2}" dt="2022-12-22T12:28:00.543" v="344" actId="478"/>
          <ac:cxnSpMkLst>
            <pc:docMk/>
            <pc:sldMk cId="1787449961" sldId="363"/>
            <ac:cxnSpMk id="2031" creationId="{00000000-0000-0000-0000-000000000000}"/>
          </ac:cxnSpMkLst>
        </pc:cxnChg>
        <pc:cxnChg chg="del mod">
          <ac:chgData name="Omcikus Jana I.BSCIIM.2001" userId="0bb66b86-7a36-4ecb-b231-7fb5cd6ed47d" providerId="ADAL" clId="{A28C8148-92D4-4246-B5B6-B0B723F646D2}" dt="2022-12-22T12:37:24.179" v="626" actId="478"/>
          <ac:cxnSpMkLst>
            <pc:docMk/>
            <pc:sldMk cId="1787449961" sldId="363"/>
            <ac:cxnSpMk id="2032" creationId="{00000000-0000-0000-0000-000000000000}"/>
          </ac:cxnSpMkLst>
        </pc:cxnChg>
      </pc:sldChg>
      <pc:sldChg chg="modSp add mod modAnim">
        <pc:chgData name="Omcikus Jana I.BSCIIM.2001" userId="0bb66b86-7a36-4ecb-b231-7fb5cd6ed47d" providerId="ADAL" clId="{A28C8148-92D4-4246-B5B6-B0B723F646D2}" dt="2022-12-22T13:14:15.062" v="1102"/>
        <pc:sldMkLst>
          <pc:docMk/>
          <pc:sldMk cId="4122253874" sldId="366"/>
        </pc:sldMkLst>
        <pc:spChg chg="mod">
          <ac:chgData name="Omcikus Jana I.BSCIIM.2001" userId="0bb66b86-7a36-4ecb-b231-7fb5cd6ed47d" providerId="ADAL" clId="{A28C8148-92D4-4246-B5B6-B0B723F646D2}" dt="2022-12-22T12:47:42.642" v="723" actId="20577"/>
          <ac:spMkLst>
            <pc:docMk/>
            <pc:sldMk cId="4122253874" sldId="366"/>
            <ac:spMk id="1506" creationId="{00000000-0000-0000-0000-000000000000}"/>
          </ac:spMkLst>
        </pc:spChg>
        <pc:spChg chg="mod">
          <ac:chgData name="Omcikus Jana I.BSCIIM.2001" userId="0bb66b86-7a36-4ecb-b231-7fb5cd6ed47d" providerId="ADAL" clId="{A28C8148-92D4-4246-B5B6-B0B723F646D2}" dt="2022-12-22T13:09:22.282" v="966" actId="20577"/>
          <ac:spMkLst>
            <pc:docMk/>
            <pc:sldMk cId="4122253874" sldId="366"/>
            <ac:spMk id="1507" creationId="{00000000-0000-0000-0000-000000000000}"/>
          </ac:spMkLst>
        </pc:spChg>
        <pc:spChg chg="mod">
          <ac:chgData name="Omcikus Jana I.BSCIIM.2001" userId="0bb66b86-7a36-4ecb-b231-7fb5cd6ed47d" providerId="ADAL" clId="{A28C8148-92D4-4246-B5B6-B0B723F646D2}" dt="2022-12-22T13:02:15.073" v="923" actId="1036"/>
          <ac:spMkLst>
            <pc:docMk/>
            <pc:sldMk cId="4122253874" sldId="366"/>
            <ac:spMk id="1509" creationId="{00000000-0000-0000-0000-000000000000}"/>
          </ac:spMkLst>
        </pc:spChg>
        <pc:spChg chg="mod">
          <ac:chgData name="Omcikus Jana I.BSCIIM.2001" userId="0bb66b86-7a36-4ecb-b231-7fb5cd6ed47d" providerId="ADAL" clId="{A28C8148-92D4-4246-B5B6-B0B723F646D2}" dt="2022-12-22T13:10:33.812" v="1088" actId="20577"/>
          <ac:spMkLst>
            <pc:docMk/>
            <pc:sldMk cId="4122253874" sldId="366"/>
            <ac:spMk id="1510" creationId="{00000000-0000-0000-0000-000000000000}"/>
          </ac:spMkLst>
        </pc:spChg>
        <pc:spChg chg="mod">
          <ac:chgData name="Omcikus Jana I.BSCIIM.2001" userId="0bb66b86-7a36-4ecb-b231-7fb5cd6ed47d" providerId="ADAL" clId="{A28C8148-92D4-4246-B5B6-B0B723F646D2}" dt="2022-12-22T13:00:19.978" v="882" actId="688"/>
          <ac:spMkLst>
            <pc:docMk/>
            <pc:sldMk cId="4122253874" sldId="366"/>
            <ac:spMk id="1511" creationId="{00000000-0000-0000-0000-000000000000}"/>
          </ac:spMkLst>
        </pc:spChg>
        <pc:spChg chg="mod">
          <ac:chgData name="Omcikus Jana I.BSCIIM.2001" userId="0bb66b86-7a36-4ecb-b231-7fb5cd6ed47d" providerId="ADAL" clId="{A28C8148-92D4-4246-B5B6-B0B723F646D2}" dt="2022-12-22T13:10:12.337" v="1059" actId="1036"/>
          <ac:spMkLst>
            <pc:docMk/>
            <pc:sldMk cId="4122253874" sldId="366"/>
            <ac:spMk id="1512" creationId="{00000000-0000-0000-0000-000000000000}"/>
          </ac:spMkLst>
        </pc:spChg>
        <pc:spChg chg="mod">
          <ac:chgData name="Omcikus Jana I.BSCIIM.2001" userId="0bb66b86-7a36-4ecb-b231-7fb5cd6ed47d" providerId="ADAL" clId="{A28C8148-92D4-4246-B5B6-B0B723F646D2}" dt="2022-12-22T13:00:31.494" v="883" actId="688"/>
          <ac:spMkLst>
            <pc:docMk/>
            <pc:sldMk cId="4122253874" sldId="366"/>
            <ac:spMk id="1513" creationId="{00000000-0000-0000-0000-000000000000}"/>
          </ac:spMkLst>
        </pc:spChg>
        <pc:spChg chg="mod">
          <ac:chgData name="Omcikus Jana I.BSCIIM.2001" userId="0bb66b86-7a36-4ecb-b231-7fb5cd6ed47d" providerId="ADAL" clId="{A28C8148-92D4-4246-B5B6-B0B723F646D2}" dt="2022-12-22T13:09:36.257" v="977" actId="20577"/>
          <ac:spMkLst>
            <pc:docMk/>
            <pc:sldMk cId="4122253874" sldId="366"/>
            <ac:spMk id="1514" creationId="{00000000-0000-0000-0000-000000000000}"/>
          </ac:spMkLst>
        </pc:spChg>
        <pc:grpChg chg="mod">
          <ac:chgData name="Omcikus Jana I.BSCIIM.2001" userId="0bb66b86-7a36-4ecb-b231-7fb5cd6ed47d" providerId="ADAL" clId="{A28C8148-92D4-4246-B5B6-B0B723F646D2}" dt="2022-12-22T13:02:22.227" v="925" actId="1036"/>
          <ac:grpSpMkLst>
            <pc:docMk/>
            <pc:sldMk cId="4122253874" sldId="366"/>
            <ac:grpSpMk id="1519" creationId="{00000000-0000-0000-0000-000000000000}"/>
          </ac:grpSpMkLst>
        </pc:grpChg>
        <pc:grpChg chg="mod">
          <ac:chgData name="Omcikus Jana I.BSCIIM.2001" userId="0bb66b86-7a36-4ecb-b231-7fb5cd6ed47d" providerId="ADAL" clId="{A28C8148-92D4-4246-B5B6-B0B723F646D2}" dt="2022-12-22T13:00:47.635" v="884" actId="1076"/>
          <ac:grpSpMkLst>
            <pc:docMk/>
            <pc:sldMk cId="4122253874" sldId="366"/>
            <ac:grpSpMk id="1531" creationId="{00000000-0000-0000-0000-000000000000}"/>
          </ac:grpSpMkLst>
        </pc:grpChg>
        <pc:cxnChg chg="mod">
          <ac:chgData name="Omcikus Jana I.BSCIIM.2001" userId="0bb66b86-7a36-4ecb-b231-7fb5cd6ed47d" providerId="ADAL" clId="{A28C8148-92D4-4246-B5B6-B0B723F646D2}" dt="2022-12-22T13:12:05.836" v="1096" actId="1036"/>
          <ac:cxnSpMkLst>
            <pc:docMk/>
            <pc:sldMk cId="4122253874" sldId="366"/>
            <ac:cxnSpMk id="1550" creationId="{00000000-0000-0000-0000-000000000000}"/>
          </ac:cxnSpMkLst>
        </pc:cxnChg>
        <pc:cxnChg chg="mod">
          <ac:chgData name="Omcikus Jana I.BSCIIM.2001" userId="0bb66b86-7a36-4ecb-b231-7fb5cd6ed47d" providerId="ADAL" clId="{A28C8148-92D4-4246-B5B6-B0B723F646D2}" dt="2022-12-22T13:02:15.073" v="923" actId="1036"/>
          <ac:cxnSpMkLst>
            <pc:docMk/>
            <pc:sldMk cId="4122253874" sldId="366"/>
            <ac:cxnSpMk id="1551" creationId="{00000000-0000-0000-0000-000000000000}"/>
          </ac:cxnSpMkLst>
        </pc:cxnChg>
      </pc:sldChg>
      <pc:sldChg chg="modSp add del mod">
        <pc:chgData name="Omcikus Jana I.BSCIIM.2001" userId="0bb66b86-7a36-4ecb-b231-7fb5cd6ed47d" providerId="ADAL" clId="{A28C8148-92D4-4246-B5B6-B0B723F646D2}" dt="2022-12-22T13:11:15.589" v="1089" actId="2696"/>
        <pc:sldMkLst>
          <pc:docMk/>
          <pc:sldMk cId="2415960882" sldId="367"/>
        </pc:sldMkLst>
        <pc:spChg chg="mod">
          <ac:chgData name="Omcikus Jana I.BSCIIM.2001" userId="0bb66b86-7a36-4ecb-b231-7fb5cd6ed47d" providerId="ADAL" clId="{A28C8148-92D4-4246-B5B6-B0B723F646D2}" dt="2022-12-22T12:58:30.292" v="737" actId="20577"/>
          <ac:spMkLst>
            <pc:docMk/>
            <pc:sldMk cId="2415960882" sldId="367"/>
            <ac:spMk id="1655" creationId="{00000000-0000-0000-0000-000000000000}"/>
          </ac:spMkLst>
        </pc:spChg>
      </pc:sldChg>
      <pc:sldChg chg="addSp delSp modSp add mod">
        <pc:chgData name="Omcikus Jana I.BSCIIM.2001" userId="0bb66b86-7a36-4ecb-b231-7fb5cd6ed47d" providerId="ADAL" clId="{A28C8148-92D4-4246-B5B6-B0B723F646D2}" dt="2022-12-22T13:45:35.147" v="1837" actId="1038"/>
        <pc:sldMkLst>
          <pc:docMk/>
          <pc:sldMk cId="126879282" sldId="369"/>
        </pc:sldMkLst>
        <pc:spChg chg="del mod">
          <ac:chgData name="Omcikus Jana I.BSCIIM.2001" userId="0bb66b86-7a36-4ecb-b231-7fb5cd6ed47d" providerId="ADAL" clId="{A28C8148-92D4-4246-B5B6-B0B723F646D2}" dt="2022-12-22T13:23:03.122" v="1242" actId="478"/>
          <ac:spMkLst>
            <pc:docMk/>
            <pc:sldMk cId="126879282" sldId="369"/>
            <ac:spMk id="3" creationId="{72DEE0DF-0628-7E08-F4C6-31BBFA8CF9EF}"/>
          </ac:spMkLst>
        </pc:spChg>
        <pc:spChg chg="add del mod">
          <ac:chgData name="Omcikus Jana I.BSCIIM.2001" userId="0bb66b86-7a36-4ecb-b231-7fb5cd6ed47d" providerId="ADAL" clId="{A28C8148-92D4-4246-B5B6-B0B723F646D2}" dt="2022-12-22T13:17:16.264" v="1141" actId="478"/>
          <ac:spMkLst>
            <pc:docMk/>
            <pc:sldMk cId="126879282" sldId="369"/>
            <ac:spMk id="4" creationId="{C66E427D-56FF-CD41-5082-17F572DD20E8}"/>
          </ac:spMkLst>
        </pc:spChg>
        <pc:spChg chg="add del mod">
          <ac:chgData name="Omcikus Jana I.BSCIIM.2001" userId="0bb66b86-7a36-4ecb-b231-7fb5cd6ed47d" providerId="ADAL" clId="{A28C8148-92D4-4246-B5B6-B0B723F646D2}" dt="2022-12-22T13:17:04.622" v="1137" actId="478"/>
          <ac:spMkLst>
            <pc:docMk/>
            <pc:sldMk cId="126879282" sldId="369"/>
            <ac:spMk id="6" creationId="{72E417BA-2DEF-4180-247A-8FFB259BC753}"/>
          </ac:spMkLst>
        </pc:spChg>
        <pc:spChg chg="add del mod">
          <ac:chgData name="Omcikus Jana I.BSCIIM.2001" userId="0bb66b86-7a36-4ecb-b231-7fb5cd6ed47d" providerId="ADAL" clId="{A28C8148-92D4-4246-B5B6-B0B723F646D2}" dt="2022-12-22T13:17:12.690" v="1140" actId="478"/>
          <ac:spMkLst>
            <pc:docMk/>
            <pc:sldMk cId="126879282" sldId="369"/>
            <ac:spMk id="8" creationId="{E12E86AD-21A2-6CA9-B93D-9979F8362C65}"/>
          </ac:spMkLst>
        </pc:spChg>
        <pc:spChg chg="add del mod">
          <ac:chgData name="Omcikus Jana I.BSCIIM.2001" userId="0bb66b86-7a36-4ecb-b231-7fb5cd6ed47d" providerId="ADAL" clId="{A28C8148-92D4-4246-B5B6-B0B723F646D2}" dt="2022-12-22T13:17:04.622" v="1137" actId="478"/>
          <ac:spMkLst>
            <pc:docMk/>
            <pc:sldMk cId="126879282" sldId="369"/>
            <ac:spMk id="10" creationId="{58520F4C-3CD7-496B-6CF4-B5E7BA4E0AE8}"/>
          </ac:spMkLst>
        </pc:spChg>
        <pc:spChg chg="add del mod">
          <ac:chgData name="Omcikus Jana I.BSCIIM.2001" userId="0bb66b86-7a36-4ecb-b231-7fb5cd6ed47d" providerId="ADAL" clId="{A28C8148-92D4-4246-B5B6-B0B723F646D2}" dt="2022-12-22T13:17:11.274" v="1139" actId="478"/>
          <ac:spMkLst>
            <pc:docMk/>
            <pc:sldMk cId="126879282" sldId="369"/>
            <ac:spMk id="12" creationId="{61B5CDBA-3B6E-C01F-6F58-DD404738ED9E}"/>
          </ac:spMkLst>
        </pc:spChg>
        <pc:spChg chg="add del mod">
          <ac:chgData name="Omcikus Jana I.BSCIIM.2001" userId="0bb66b86-7a36-4ecb-b231-7fb5cd6ed47d" providerId="ADAL" clId="{A28C8148-92D4-4246-B5B6-B0B723F646D2}" dt="2022-12-22T13:17:08.387" v="1138" actId="478"/>
          <ac:spMkLst>
            <pc:docMk/>
            <pc:sldMk cId="126879282" sldId="369"/>
            <ac:spMk id="14" creationId="{7C392FB8-35BC-F1C4-F8D1-5F54CF267B7E}"/>
          </ac:spMkLst>
        </pc:spChg>
        <pc:spChg chg="add mod">
          <ac:chgData name="Omcikus Jana I.BSCIIM.2001" userId="0bb66b86-7a36-4ecb-b231-7fb5cd6ed47d" providerId="ADAL" clId="{A28C8148-92D4-4246-B5B6-B0B723F646D2}" dt="2022-12-22T13:23:03.122" v="1242" actId="478"/>
          <ac:spMkLst>
            <pc:docMk/>
            <pc:sldMk cId="126879282" sldId="369"/>
            <ac:spMk id="16" creationId="{4DA9C299-8CDD-81C0-287C-DF513D4CA653}"/>
          </ac:spMkLst>
        </pc:spChg>
        <pc:spChg chg="add mod">
          <ac:chgData name="Omcikus Jana I.BSCIIM.2001" userId="0bb66b86-7a36-4ecb-b231-7fb5cd6ed47d" providerId="ADAL" clId="{A28C8148-92D4-4246-B5B6-B0B723F646D2}" dt="2022-12-22T13:23:03.122" v="1242" actId="478"/>
          <ac:spMkLst>
            <pc:docMk/>
            <pc:sldMk cId="126879282" sldId="369"/>
            <ac:spMk id="18" creationId="{5EF99519-B8AA-7712-6D9C-F331D729BD0E}"/>
          </ac:spMkLst>
        </pc:spChg>
        <pc:spChg chg="add mod">
          <ac:chgData name="Omcikus Jana I.BSCIIM.2001" userId="0bb66b86-7a36-4ecb-b231-7fb5cd6ed47d" providerId="ADAL" clId="{A28C8148-92D4-4246-B5B6-B0B723F646D2}" dt="2022-12-22T13:23:03.122" v="1242" actId="478"/>
          <ac:spMkLst>
            <pc:docMk/>
            <pc:sldMk cId="126879282" sldId="369"/>
            <ac:spMk id="20" creationId="{FD2F02BD-B71D-CBCE-8877-14BB31C2B4C3}"/>
          </ac:spMkLst>
        </pc:spChg>
        <pc:spChg chg="del mod">
          <ac:chgData name="Omcikus Jana I.BSCIIM.2001" userId="0bb66b86-7a36-4ecb-b231-7fb5cd6ed47d" providerId="ADAL" clId="{A28C8148-92D4-4246-B5B6-B0B723F646D2}" dt="2022-12-22T13:24:15.731" v="1357" actId="478"/>
          <ac:spMkLst>
            <pc:docMk/>
            <pc:sldMk cId="126879282" sldId="369"/>
            <ac:spMk id="22" creationId="{17ED62C2-E685-8449-BBA3-DCA0192232DF}"/>
          </ac:spMkLst>
        </pc:spChg>
        <pc:spChg chg="add del mod">
          <ac:chgData name="Omcikus Jana I.BSCIIM.2001" userId="0bb66b86-7a36-4ecb-b231-7fb5cd6ed47d" providerId="ADAL" clId="{A28C8148-92D4-4246-B5B6-B0B723F646D2}" dt="2022-12-22T13:24:18.856" v="1358" actId="478"/>
          <ac:spMkLst>
            <pc:docMk/>
            <pc:sldMk cId="126879282" sldId="369"/>
            <ac:spMk id="24" creationId="{035D880D-C008-F1B6-1D97-86C7F2F20DAA}"/>
          </ac:spMkLst>
        </pc:spChg>
        <pc:spChg chg="add mod">
          <ac:chgData name="Omcikus Jana I.BSCIIM.2001" userId="0bb66b86-7a36-4ecb-b231-7fb5cd6ed47d" providerId="ADAL" clId="{A28C8148-92D4-4246-B5B6-B0B723F646D2}" dt="2022-12-22T13:25:28.979" v="1438" actId="1038"/>
          <ac:spMkLst>
            <pc:docMk/>
            <pc:sldMk cId="126879282" sldId="369"/>
            <ac:spMk id="25" creationId="{BBA1B9D1-2597-44C9-03C3-74F7DC7734DC}"/>
          </ac:spMkLst>
        </pc:spChg>
        <pc:spChg chg="mod">
          <ac:chgData name="Omcikus Jana I.BSCIIM.2001" userId="0bb66b86-7a36-4ecb-b231-7fb5cd6ed47d" providerId="ADAL" clId="{A28C8148-92D4-4246-B5B6-B0B723F646D2}" dt="2022-12-22T13:25:28.979" v="1438" actId="1038"/>
          <ac:spMkLst>
            <pc:docMk/>
            <pc:sldMk cId="126879282" sldId="369"/>
            <ac:spMk id="835" creationId="{00000000-0000-0000-0000-000000000000}"/>
          </ac:spMkLst>
        </pc:spChg>
        <pc:spChg chg="mod">
          <ac:chgData name="Omcikus Jana I.BSCIIM.2001" userId="0bb66b86-7a36-4ecb-b231-7fb5cd6ed47d" providerId="ADAL" clId="{A28C8148-92D4-4246-B5B6-B0B723F646D2}" dt="2022-12-22T13:37:58.041" v="1567" actId="1037"/>
          <ac:spMkLst>
            <pc:docMk/>
            <pc:sldMk cId="126879282" sldId="369"/>
            <ac:spMk id="837" creationId="{00000000-0000-0000-0000-000000000000}"/>
          </ac:spMkLst>
        </pc:spChg>
        <pc:spChg chg="del mod">
          <ac:chgData name="Omcikus Jana I.BSCIIM.2001" userId="0bb66b86-7a36-4ecb-b231-7fb5cd6ed47d" providerId="ADAL" clId="{A28C8148-92D4-4246-B5B6-B0B723F646D2}" dt="2022-12-22T13:38:10.446" v="1584" actId="1037"/>
          <ac:spMkLst>
            <pc:docMk/>
            <pc:sldMk cId="126879282" sldId="369"/>
            <ac:spMk id="838" creationId="{00000000-0000-0000-0000-000000000000}"/>
          </ac:spMkLst>
        </pc:spChg>
        <pc:spChg chg="del mod">
          <ac:chgData name="Omcikus Jana I.BSCIIM.2001" userId="0bb66b86-7a36-4ecb-b231-7fb5cd6ed47d" providerId="ADAL" clId="{A28C8148-92D4-4246-B5B6-B0B723F646D2}" dt="2022-12-22T13:17:01.462" v="1136" actId="478"/>
          <ac:spMkLst>
            <pc:docMk/>
            <pc:sldMk cId="126879282" sldId="369"/>
            <ac:spMk id="839" creationId="{00000000-0000-0000-0000-000000000000}"/>
          </ac:spMkLst>
        </pc:spChg>
        <pc:spChg chg="del">
          <ac:chgData name="Omcikus Jana I.BSCIIM.2001" userId="0bb66b86-7a36-4ecb-b231-7fb5cd6ed47d" providerId="ADAL" clId="{A28C8148-92D4-4246-B5B6-B0B723F646D2}" dt="2022-12-22T13:17:01.462" v="1136" actId="478"/>
          <ac:spMkLst>
            <pc:docMk/>
            <pc:sldMk cId="126879282" sldId="369"/>
            <ac:spMk id="840" creationId="{00000000-0000-0000-0000-000000000000}"/>
          </ac:spMkLst>
        </pc:spChg>
        <pc:spChg chg="del">
          <ac:chgData name="Omcikus Jana I.BSCIIM.2001" userId="0bb66b86-7a36-4ecb-b231-7fb5cd6ed47d" providerId="ADAL" clId="{A28C8148-92D4-4246-B5B6-B0B723F646D2}" dt="2022-12-22T13:17:01.462" v="1136" actId="478"/>
          <ac:spMkLst>
            <pc:docMk/>
            <pc:sldMk cId="126879282" sldId="369"/>
            <ac:spMk id="841" creationId="{00000000-0000-0000-0000-000000000000}"/>
          </ac:spMkLst>
        </pc:spChg>
        <pc:spChg chg="del">
          <ac:chgData name="Omcikus Jana I.BSCIIM.2001" userId="0bb66b86-7a36-4ecb-b231-7fb5cd6ed47d" providerId="ADAL" clId="{A28C8148-92D4-4246-B5B6-B0B723F646D2}" dt="2022-12-22T13:17:01.462" v="1136" actId="478"/>
          <ac:spMkLst>
            <pc:docMk/>
            <pc:sldMk cId="126879282" sldId="369"/>
            <ac:spMk id="842" creationId="{00000000-0000-0000-0000-000000000000}"/>
          </ac:spMkLst>
        </pc:spChg>
        <pc:spChg chg="mod">
          <ac:chgData name="Omcikus Jana I.BSCIIM.2001" userId="0bb66b86-7a36-4ecb-b231-7fb5cd6ed47d" providerId="ADAL" clId="{A28C8148-92D4-4246-B5B6-B0B723F646D2}" dt="2022-12-22T13:16:28.121" v="1134" actId="20577"/>
          <ac:spMkLst>
            <pc:docMk/>
            <pc:sldMk cId="126879282" sldId="369"/>
            <ac:spMk id="843" creationId="{00000000-0000-0000-0000-000000000000}"/>
          </ac:spMkLst>
        </pc:spChg>
        <pc:spChg chg="mod">
          <ac:chgData name="Omcikus Jana I.BSCIIM.2001" userId="0bb66b86-7a36-4ecb-b231-7fb5cd6ed47d" providerId="ADAL" clId="{A28C8148-92D4-4246-B5B6-B0B723F646D2}" dt="2022-12-22T13:44:42.422" v="1776" actId="20577"/>
          <ac:spMkLst>
            <pc:docMk/>
            <pc:sldMk cId="126879282" sldId="369"/>
            <ac:spMk id="844" creationId="{00000000-0000-0000-0000-000000000000}"/>
          </ac:spMkLst>
        </pc:spChg>
        <pc:spChg chg="del mod">
          <ac:chgData name="Omcikus Jana I.BSCIIM.2001" userId="0bb66b86-7a36-4ecb-b231-7fb5cd6ed47d" providerId="ADAL" clId="{A28C8148-92D4-4246-B5B6-B0B723F646D2}" dt="2022-12-22T13:45:15.539" v="1833" actId="1076"/>
          <ac:spMkLst>
            <pc:docMk/>
            <pc:sldMk cId="126879282" sldId="369"/>
            <ac:spMk id="845" creationId="{00000000-0000-0000-0000-000000000000}"/>
          </ac:spMkLst>
        </pc:spChg>
        <pc:spChg chg="del">
          <ac:chgData name="Omcikus Jana I.BSCIIM.2001" userId="0bb66b86-7a36-4ecb-b231-7fb5cd6ed47d" providerId="ADAL" clId="{A28C8148-92D4-4246-B5B6-B0B723F646D2}" dt="2022-12-22T13:17:01.462" v="1136" actId="478"/>
          <ac:spMkLst>
            <pc:docMk/>
            <pc:sldMk cId="126879282" sldId="369"/>
            <ac:spMk id="846" creationId="{00000000-0000-0000-0000-000000000000}"/>
          </ac:spMkLst>
        </pc:spChg>
        <pc:spChg chg="del">
          <ac:chgData name="Omcikus Jana I.BSCIIM.2001" userId="0bb66b86-7a36-4ecb-b231-7fb5cd6ed47d" providerId="ADAL" clId="{A28C8148-92D4-4246-B5B6-B0B723F646D2}" dt="2022-12-22T13:17:01.462" v="1136" actId="478"/>
          <ac:spMkLst>
            <pc:docMk/>
            <pc:sldMk cId="126879282" sldId="369"/>
            <ac:spMk id="847" creationId="{00000000-0000-0000-0000-000000000000}"/>
          </ac:spMkLst>
        </pc:spChg>
        <pc:grpChg chg="del">
          <ac:chgData name="Omcikus Jana I.BSCIIM.2001" userId="0bb66b86-7a36-4ecb-b231-7fb5cd6ed47d" providerId="ADAL" clId="{A28C8148-92D4-4246-B5B6-B0B723F646D2}" dt="2022-12-22T13:17:01.462" v="1136" actId="478"/>
          <ac:grpSpMkLst>
            <pc:docMk/>
            <pc:sldMk cId="126879282" sldId="369"/>
            <ac:grpSpMk id="863" creationId="{00000000-0000-0000-0000-000000000000}"/>
          </ac:grpSpMkLst>
        </pc:grpChg>
        <pc:cxnChg chg="del">
          <ac:chgData name="Omcikus Jana I.BSCIIM.2001" userId="0bb66b86-7a36-4ecb-b231-7fb5cd6ed47d" providerId="ADAL" clId="{A28C8148-92D4-4246-B5B6-B0B723F646D2}" dt="2022-12-22T13:17:01.462" v="1136" actId="478"/>
          <ac:cxnSpMkLst>
            <pc:docMk/>
            <pc:sldMk cId="126879282" sldId="369"/>
            <ac:cxnSpMk id="848" creationId="{00000000-0000-0000-0000-000000000000}"/>
          </ac:cxnSpMkLst>
        </pc:cxnChg>
        <pc:cxnChg chg="del">
          <ac:chgData name="Omcikus Jana I.BSCIIM.2001" userId="0bb66b86-7a36-4ecb-b231-7fb5cd6ed47d" providerId="ADAL" clId="{A28C8148-92D4-4246-B5B6-B0B723F646D2}" dt="2022-12-22T13:17:01.462" v="1136" actId="478"/>
          <ac:cxnSpMkLst>
            <pc:docMk/>
            <pc:sldMk cId="126879282" sldId="369"/>
            <ac:cxnSpMk id="849" creationId="{00000000-0000-0000-0000-000000000000}"/>
          </ac:cxnSpMkLst>
        </pc:cxnChg>
        <pc:cxnChg chg="del">
          <ac:chgData name="Omcikus Jana I.BSCIIM.2001" userId="0bb66b86-7a36-4ecb-b231-7fb5cd6ed47d" providerId="ADAL" clId="{A28C8148-92D4-4246-B5B6-B0B723F646D2}" dt="2022-12-22T13:17:01.462" v="1136" actId="478"/>
          <ac:cxnSpMkLst>
            <pc:docMk/>
            <pc:sldMk cId="126879282" sldId="369"/>
            <ac:cxnSpMk id="850" creationId="{00000000-0000-0000-0000-000000000000}"/>
          </ac:cxnSpMkLst>
        </pc:cxnChg>
        <pc:cxnChg chg="mod">
          <ac:chgData name="Omcikus Jana I.BSCIIM.2001" userId="0bb66b86-7a36-4ecb-b231-7fb5cd6ed47d" providerId="ADAL" clId="{A28C8148-92D4-4246-B5B6-B0B723F646D2}" dt="2022-12-22T13:45:35.147" v="1837" actId="1038"/>
          <ac:cxnSpMkLst>
            <pc:docMk/>
            <pc:sldMk cId="126879282" sldId="369"/>
            <ac:cxnSpMk id="851" creationId="{00000000-0000-0000-0000-000000000000}"/>
          </ac:cxnSpMkLst>
        </pc:cxnChg>
        <pc:cxnChg chg="mod">
          <ac:chgData name="Omcikus Jana I.BSCIIM.2001" userId="0bb66b86-7a36-4ecb-b231-7fb5cd6ed47d" providerId="ADAL" clId="{A28C8148-92D4-4246-B5B6-B0B723F646D2}" dt="2022-12-22T13:39:04.890" v="1619" actId="1038"/>
          <ac:cxnSpMkLst>
            <pc:docMk/>
            <pc:sldMk cId="126879282" sldId="369"/>
            <ac:cxnSpMk id="852" creationId="{00000000-0000-0000-0000-000000000000}"/>
          </ac:cxnSpMkLst>
        </pc:cxnChg>
        <pc:cxnChg chg="mod">
          <ac:chgData name="Omcikus Jana I.BSCIIM.2001" userId="0bb66b86-7a36-4ecb-b231-7fb5cd6ed47d" providerId="ADAL" clId="{A28C8148-92D4-4246-B5B6-B0B723F646D2}" dt="2022-12-22T13:25:28.979" v="1438" actId="1038"/>
          <ac:cxnSpMkLst>
            <pc:docMk/>
            <pc:sldMk cId="126879282" sldId="369"/>
            <ac:cxnSpMk id="853" creationId="{00000000-0000-0000-0000-000000000000}"/>
          </ac:cxnSpMkLst>
        </pc:cxnChg>
      </pc:sldChg>
      <pc:sldMasterChg chg="delSldLayout">
        <pc:chgData name="Omcikus Jana I.BSCIIM.2001" userId="0bb66b86-7a36-4ecb-b231-7fb5cd6ed47d" providerId="ADAL" clId="{A28C8148-92D4-4246-B5B6-B0B723F646D2}" dt="2022-12-22T12:14:24.855" v="54" actId="2696"/>
        <pc:sldMasterMkLst>
          <pc:docMk/>
          <pc:sldMasterMk cId="0" sldId="2147483683"/>
        </pc:sldMasterMkLst>
        <pc:sldLayoutChg chg="del">
          <pc:chgData name="Omcikus Jana I.BSCIIM.2001" userId="0bb66b86-7a36-4ecb-b231-7fb5cd6ed47d" providerId="ADAL" clId="{A28C8148-92D4-4246-B5B6-B0B723F646D2}" dt="2022-12-22T12:14:24.855" v="54" actId="2696"/>
          <pc:sldLayoutMkLst>
            <pc:docMk/>
            <pc:sldMasterMk cId="0" sldId="2147483683"/>
            <pc:sldLayoutMk cId="0" sldId="2147483658"/>
          </pc:sldLayoutMkLst>
        </pc:sldLayoutChg>
      </pc:sldMasterChg>
    </pc:docChg>
  </pc:docChgLst>
  <pc:docChgLst>
    <pc:chgData name="Gundala Rohan Pradyumna I.BSCIIM.2001" userId="4ef36574-7446-4a1f-8160-d3632b4e90c9" providerId="ADAL" clId="{561FC9DB-8DF3-480B-9CB5-A7CFDB100AB3}"/>
    <pc:docChg chg="undo custSel addSld delSld modSld sldOrd delMainMaster">
      <pc:chgData name="Gundala Rohan Pradyumna I.BSCIIM.2001" userId="4ef36574-7446-4a1f-8160-d3632b4e90c9" providerId="ADAL" clId="{561FC9DB-8DF3-480B-9CB5-A7CFDB100AB3}" dt="2022-12-22T16:42:41.512" v="1395" actId="20577"/>
      <pc:docMkLst>
        <pc:docMk/>
      </pc:docMkLst>
      <pc:sldChg chg="modSp mod">
        <pc:chgData name="Gundala Rohan Pradyumna I.BSCIIM.2001" userId="4ef36574-7446-4a1f-8160-d3632b4e90c9" providerId="ADAL" clId="{561FC9DB-8DF3-480B-9CB5-A7CFDB100AB3}" dt="2022-12-22T16:42:00.263" v="1388" actId="20577"/>
        <pc:sldMkLst>
          <pc:docMk/>
          <pc:sldMk cId="0" sldId="260"/>
        </pc:sldMkLst>
        <pc:spChg chg="mod">
          <ac:chgData name="Gundala Rohan Pradyumna I.BSCIIM.2001" userId="4ef36574-7446-4a1f-8160-d3632b4e90c9" providerId="ADAL" clId="{561FC9DB-8DF3-480B-9CB5-A7CFDB100AB3}" dt="2022-12-22T16:42:00.263" v="1388" actId="20577"/>
          <ac:spMkLst>
            <pc:docMk/>
            <pc:sldMk cId="0" sldId="260"/>
            <ac:spMk id="369" creationId="{00000000-0000-0000-0000-000000000000}"/>
          </ac:spMkLst>
        </pc:spChg>
      </pc:sldChg>
      <pc:sldChg chg="del">
        <pc:chgData name="Gundala Rohan Pradyumna I.BSCIIM.2001" userId="4ef36574-7446-4a1f-8160-d3632b4e90c9" providerId="ADAL" clId="{561FC9DB-8DF3-480B-9CB5-A7CFDB100AB3}" dt="2022-12-22T16:40:07.584" v="1321" actId="47"/>
        <pc:sldMkLst>
          <pc:docMk/>
          <pc:sldMk cId="0" sldId="276"/>
        </pc:sldMkLst>
      </pc:sldChg>
      <pc:sldChg chg="del">
        <pc:chgData name="Gundala Rohan Pradyumna I.BSCIIM.2001" userId="4ef36574-7446-4a1f-8160-d3632b4e90c9" providerId="ADAL" clId="{561FC9DB-8DF3-480B-9CB5-A7CFDB100AB3}" dt="2022-12-22T16:40:52.094" v="1339" actId="47"/>
        <pc:sldMkLst>
          <pc:docMk/>
          <pc:sldMk cId="0" sldId="280"/>
        </pc:sldMkLst>
      </pc:sldChg>
      <pc:sldChg chg="del">
        <pc:chgData name="Gundala Rohan Pradyumna I.BSCIIM.2001" userId="4ef36574-7446-4a1f-8160-d3632b4e90c9" providerId="ADAL" clId="{561FC9DB-8DF3-480B-9CB5-A7CFDB100AB3}" dt="2022-12-22T16:40:09.741" v="1322" actId="47"/>
        <pc:sldMkLst>
          <pc:docMk/>
          <pc:sldMk cId="0" sldId="282"/>
        </pc:sldMkLst>
      </pc:sldChg>
      <pc:sldChg chg="del">
        <pc:chgData name="Gundala Rohan Pradyumna I.BSCIIM.2001" userId="4ef36574-7446-4a1f-8160-d3632b4e90c9" providerId="ADAL" clId="{561FC9DB-8DF3-480B-9CB5-A7CFDB100AB3}" dt="2022-12-22T16:40:11.249" v="1323" actId="47"/>
        <pc:sldMkLst>
          <pc:docMk/>
          <pc:sldMk cId="0" sldId="284"/>
        </pc:sldMkLst>
      </pc:sldChg>
      <pc:sldChg chg="del">
        <pc:chgData name="Gundala Rohan Pradyumna I.BSCIIM.2001" userId="4ef36574-7446-4a1f-8160-d3632b4e90c9" providerId="ADAL" clId="{561FC9DB-8DF3-480B-9CB5-A7CFDB100AB3}" dt="2022-12-22T16:40:12.318" v="1324" actId="47"/>
        <pc:sldMkLst>
          <pc:docMk/>
          <pc:sldMk cId="0" sldId="286"/>
        </pc:sldMkLst>
      </pc:sldChg>
      <pc:sldChg chg="del">
        <pc:chgData name="Gundala Rohan Pradyumna I.BSCIIM.2001" userId="4ef36574-7446-4a1f-8160-d3632b4e90c9" providerId="ADAL" clId="{561FC9DB-8DF3-480B-9CB5-A7CFDB100AB3}" dt="2022-12-22T16:40:13.196" v="1325" actId="47"/>
        <pc:sldMkLst>
          <pc:docMk/>
          <pc:sldMk cId="0" sldId="288"/>
        </pc:sldMkLst>
      </pc:sldChg>
      <pc:sldChg chg="del">
        <pc:chgData name="Gundala Rohan Pradyumna I.BSCIIM.2001" userId="4ef36574-7446-4a1f-8160-d3632b4e90c9" providerId="ADAL" clId="{561FC9DB-8DF3-480B-9CB5-A7CFDB100AB3}" dt="2022-12-22T16:40:14.327" v="1326" actId="47"/>
        <pc:sldMkLst>
          <pc:docMk/>
          <pc:sldMk cId="0" sldId="289"/>
        </pc:sldMkLst>
      </pc:sldChg>
      <pc:sldChg chg="del">
        <pc:chgData name="Gundala Rohan Pradyumna I.BSCIIM.2001" userId="4ef36574-7446-4a1f-8160-d3632b4e90c9" providerId="ADAL" clId="{561FC9DB-8DF3-480B-9CB5-A7CFDB100AB3}" dt="2022-12-22T16:40:19.031" v="1327" actId="47"/>
        <pc:sldMkLst>
          <pc:docMk/>
          <pc:sldMk cId="0" sldId="291"/>
        </pc:sldMkLst>
      </pc:sldChg>
      <pc:sldChg chg="del">
        <pc:chgData name="Gundala Rohan Pradyumna I.BSCIIM.2001" userId="4ef36574-7446-4a1f-8160-d3632b4e90c9" providerId="ADAL" clId="{561FC9DB-8DF3-480B-9CB5-A7CFDB100AB3}" dt="2022-12-22T16:40:53.430" v="1340" actId="47"/>
        <pc:sldMkLst>
          <pc:docMk/>
          <pc:sldMk cId="0" sldId="293"/>
        </pc:sldMkLst>
      </pc:sldChg>
      <pc:sldChg chg="del">
        <pc:chgData name="Gundala Rohan Pradyumna I.BSCIIM.2001" userId="4ef36574-7446-4a1f-8160-d3632b4e90c9" providerId="ADAL" clId="{561FC9DB-8DF3-480B-9CB5-A7CFDB100AB3}" dt="2022-12-22T16:41:18.053" v="1373" actId="47"/>
        <pc:sldMkLst>
          <pc:docMk/>
          <pc:sldMk cId="0" sldId="295"/>
        </pc:sldMkLst>
      </pc:sldChg>
      <pc:sldChg chg="del">
        <pc:chgData name="Gundala Rohan Pradyumna I.BSCIIM.2001" userId="4ef36574-7446-4a1f-8160-d3632b4e90c9" providerId="ADAL" clId="{561FC9DB-8DF3-480B-9CB5-A7CFDB100AB3}" dt="2022-12-22T16:40:23.375" v="1328" actId="47"/>
        <pc:sldMkLst>
          <pc:docMk/>
          <pc:sldMk cId="0" sldId="296"/>
        </pc:sldMkLst>
      </pc:sldChg>
      <pc:sldChg chg="del">
        <pc:chgData name="Gundala Rohan Pradyumna I.BSCIIM.2001" userId="4ef36574-7446-4a1f-8160-d3632b4e90c9" providerId="ADAL" clId="{561FC9DB-8DF3-480B-9CB5-A7CFDB100AB3}" dt="2022-12-22T16:40:25.229" v="1329" actId="47"/>
        <pc:sldMkLst>
          <pc:docMk/>
          <pc:sldMk cId="0" sldId="297"/>
        </pc:sldMkLst>
      </pc:sldChg>
      <pc:sldChg chg="del">
        <pc:chgData name="Gundala Rohan Pradyumna I.BSCIIM.2001" userId="4ef36574-7446-4a1f-8160-d3632b4e90c9" providerId="ADAL" clId="{561FC9DB-8DF3-480B-9CB5-A7CFDB100AB3}" dt="2022-12-22T16:40:25.983" v="1330" actId="47"/>
        <pc:sldMkLst>
          <pc:docMk/>
          <pc:sldMk cId="0" sldId="298"/>
        </pc:sldMkLst>
      </pc:sldChg>
      <pc:sldChg chg="del">
        <pc:chgData name="Gundala Rohan Pradyumna I.BSCIIM.2001" userId="4ef36574-7446-4a1f-8160-d3632b4e90c9" providerId="ADAL" clId="{561FC9DB-8DF3-480B-9CB5-A7CFDB100AB3}" dt="2022-12-22T16:40:54.341" v="1341" actId="47"/>
        <pc:sldMkLst>
          <pc:docMk/>
          <pc:sldMk cId="0" sldId="299"/>
        </pc:sldMkLst>
      </pc:sldChg>
      <pc:sldChg chg="del">
        <pc:chgData name="Gundala Rohan Pradyumna I.BSCIIM.2001" userId="4ef36574-7446-4a1f-8160-d3632b4e90c9" providerId="ADAL" clId="{561FC9DB-8DF3-480B-9CB5-A7CFDB100AB3}" dt="2022-12-22T16:40:27.256" v="1331" actId="47"/>
        <pc:sldMkLst>
          <pc:docMk/>
          <pc:sldMk cId="0" sldId="301"/>
        </pc:sldMkLst>
      </pc:sldChg>
      <pc:sldChg chg="del">
        <pc:chgData name="Gundala Rohan Pradyumna I.BSCIIM.2001" userId="4ef36574-7446-4a1f-8160-d3632b4e90c9" providerId="ADAL" clId="{561FC9DB-8DF3-480B-9CB5-A7CFDB100AB3}" dt="2022-12-22T16:40:28.072" v="1332" actId="47"/>
        <pc:sldMkLst>
          <pc:docMk/>
          <pc:sldMk cId="0" sldId="302"/>
        </pc:sldMkLst>
      </pc:sldChg>
      <pc:sldChg chg="addSp modSp mod ord modNotesTx">
        <pc:chgData name="Gundala Rohan Pradyumna I.BSCIIM.2001" userId="4ef36574-7446-4a1f-8160-d3632b4e90c9" providerId="ADAL" clId="{561FC9DB-8DF3-480B-9CB5-A7CFDB100AB3}" dt="2022-12-22T16:31:55.419" v="1111" actId="20577"/>
        <pc:sldMkLst>
          <pc:docMk/>
          <pc:sldMk cId="0" sldId="303"/>
        </pc:sldMkLst>
        <pc:spChg chg="mod">
          <ac:chgData name="Gundala Rohan Pradyumna I.BSCIIM.2001" userId="4ef36574-7446-4a1f-8160-d3632b4e90c9" providerId="ADAL" clId="{561FC9DB-8DF3-480B-9CB5-A7CFDB100AB3}" dt="2022-12-22T16:11:41.937" v="448"/>
          <ac:spMkLst>
            <pc:docMk/>
            <pc:sldMk cId="0" sldId="303"/>
            <ac:spMk id="3" creationId="{F43D8DAF-576B-E244-1439-389F41DDFFED}"/>
          </ac:spMkLst>
        </pc:spChg>
        <pc:spChg chg="mod">
          <ac:chgData name="Gundala Rohan Pradyumna I.BSCIIM.2001" userId="4ef36574-7446-4a1f-8160-d3632b4e90c9" providerId="ADAL" clId="{561FC9DB-8DF3-480B-9CB5-A7CFDB100AB3}" dt="2022-12-22T16:11:41.937" v="448"/>
          <ac:spMkLst>
            <pc:docMk/>
            <pc:sldMk cId="0" sldId="303"/>
            <ac:spMk id="4" creationId="{D79C5F7D-54EE-FFBC-A7BF-1B0AE4F4A422}"/>
          </ac:spMkLst>
        </pc:spChg>
        <pc:spChg chg="mod">
          <ac:chgData name="Gundala Rohan Pradyumna I.BSCIIM.2001" userId="4ef36574-7446-4a1f-8160-d3632b4e90c9" providerId="ADAL" clId="{561FC9DB-8DF3-480B-9CB5-A7CFDB100AB3}" dt="2022-12-22T16:11:41.937" v="448"/>
          <ac:spMkLst>
            <pc:docMk/>
            <pc:sldMk cId="0" sldId="303"/>
            <ac:spMk id="5" creationId="{8D614F5C-061A-4904-B714-27CA7CEC4E52}"/>
          </ac:spMkLst>
        </pc:spChg>
        <pc:spChg chg="mod">
          <ac:chgData name="Gundala Rohan Pradyumna I.BSCIIM.2001" userId="4ef36574-7446-4a1f-8160-d3632b4e90c9" providerId="ADAL" clId="{561FC9DB-8DF3-480B-9CB5-A7CFDB100AB3}" dt="2022-12-22T16:11:41.937" v="448"/>
          <ac:spMkLst>
            <pc:docMk/>
            <pc:sldMk cId="0" sldId="303"/>
            <ac:spMk id="6" creationId="{8DC4878E-C5C2-877B-E80E-796D6B263BB8}"/>
          </ac:spMkLst>
        </pc:spChg>
        <pc:spChg chg="mod">
          <ac:chgData name="Gundala Rohan Pradyumna I.BSCIIM.2001" userId="4ef36574-7446-4a1f-8160-d3632b4e90c9" providerId="ADAL" clId="{561FC9DB-8DF3-480B-9CB5-A7CFDB100AB3}" dt="2022-12-22T16:31:49.553" v="1102" actId="20577"/>
          <ac:spMkLst>
            <pc:docMk/>
            <pc:sldMk cId="0" sldId="303"/>
            <ac:spMk id="1881" creationId="{00000000-0000-0000-0000-000000000000}"/>
          </ac:spMkLst>
        </pc:spChg>
        <pc:spChg chg="mod">
          <ac:chgData name="Gundala Rohan Pradyumna I.BSCIIM.2001" userId="4ef36574-7446-4a1f-8160-d3632b4e90c9" providerId="ADAL" clId="{561FC9DB-8DF3-480B-9CB5-A7CFDB100AB3}" dt="2022-12-22T16:17:14.433" v="588" actId="20577"/>
          <ac:spMkLst>
            <pc:docMk/>
            <pc:sldMk cId="0" sldId="303"/>
            <ac:spMk id="1882" creationId="{00000000-0000-0000-0000-000000000000}"/>
          </ac:spMkLst>
        </pc:spChg>
        <pc:grpChg chg="add mod">
          <ac:chgData name="Gundala Rohan Pradyumna I.BSCIIM.2001" userId="4ef36574-7446-4a1f-8160-d3632b4e90c9" providerId="ADAL" clId="{561FC9DB-8DF3-480B-9CB5-A7CFDB100AB3}" dt="2022-12-22T16:11:57.251" v="453" actId="1076"/>
          <ac:grpSpMkLst>
            <pc:docMk/>
            <pc:sldMk cId="0" sldId="303"/>
            <ac:grpSpMk id="2" creationId="{DE867F38-681B-1797-D8A8-D369E1A5C6AA}"/>
          </ac:grpSpMkLst>
        </pc:grpChg>
        <pc:picChg chg="mod">
          <ac:chgData name="Gundala Rohan Pradyumna I.BSCIIM.2001" userId="4ef36574-7446-4a1f-8160-d3632b4e90c9" providerId="ADAL" clId="{561FC9DB-8DF3-480B-9CB5-A7CFDB100AB3}" dt="2022-12-22T16:03:51.614" v="40" actId="14826"/>
          <ac:picMkLst>
            <pc:docMk/>
            <pc:sldMk cId="0" sldId="303"/>
            <ac:picMk id="1926" creationId="{00000000-0000-0000-0000-000000000000}"/>
          </ac:picMkLst>
        </pc:picChg>
      </pc:sldChg>
      <pc:sldChg chg="del">
        <pc:chgData name="Gundala Rohan Pradyumna I.BSCIIM.2001" userId="4ef36574-7446-4a1f-8160-d3632b4e90c9" providerId="ADAL" clId="{561FC9DB-8DF3-480B-9CB5-A7CFDB100AB3}" dt="2022-12-22T16:40:29.125" v="1333" actId="47"/>
        <pc:sldMkLst>
          <pc:docMk/>
          <pc:sldMk cId="0" sldId="304"/>
        </pc:sldMkLst>
      </pc:sldChg>
      <pc:sldChg chg="del">
        <pc:chgData name="Gundala Rohan Pradyumna I.BSCIIM.2001" userId="4ef36574-7446-4a1f-8160-d3632b4e90c9" providerId="ADAL" clId="{561FC9DB-8DF3-480B-9CB5-A7CFDB100AB3}" dt="2022-12-22T16:40:30.013" v="1334" actId="47"/>
        <pc:sldMkLst>
          <pc:docMk/>
          <pc:sldMk cId="0" sldId="305"/>
        </pc:sldMkLst>
      </pc:sldChg>
      <pc:sldChg chg="add del">
        <pc:chgData name="Gundala Rohan Pradyumna I.BSCIIM.2001" userId="4ef36574-7446-4a1f-8160-d3632b4e90c9" providerId="ADAL" clId="{561FC9DB-8DF3-480B-9CB5-A7CFDB100AB3}" dt="2022-12-22T16:40:55.173" v="1342" actId="47"/>
        <pc:sldMkLst>
          <pc:docMk/>
          <pc:sldMk cId="0" sldId="306"/>
        </pc:sldMkLst>
      </pc:sldChg>
      <pc:sldChg chg="add del">
        <pc:chgData name="Gundala Rohan Pradyumna I.BSCIIM.2001" userId="4ef36574-7446-4a1f-8160-d3632b4e90c9" providerId="ADAL" clId="{561FC9DB-8DF3-480B-9CB5-A7CFDB100AB3}" dt="2022-12-22T16:40:55.989" v="1343" actId="47"/>
        <pc:sldMkLst>
          <pc:docMk/>
          <pc:sldMk cId="0" sldId="315"/>
        </pc:sldMkLst>
      </pc:sldChg>
      <pc:sldChg chg="del">
        <pc:chgData name="Gundala Rohan Pradyumna I.BSCIIM.2001" userId="4ef36574-7446-4a1f-8160-d3632b4e90c9" providerId="ADAL" clId="{561FC9DB-8DF3-480B-9CB5-A7CFDB100AB3}" dt="2022-12-22T16:40:56.743" v="1344" actId="47"/>
        <pc:sldMkLst>
          <pc:docMk/>
          <pc:sldMk cId="0" sldId="316"/>
        </pc:sldMkLst>
      </pc:sldChg>
      <pc:sldChg chg="del">
        <pc:chgData name="Gundala Rohan Pradyumna I.BSCIIM.2001" userId="4ef36574-7446-4a1f-8160-d3632b4e90c9" providerId="ADAL" clId="{561FC9DB-8DF3-480B-9CB5-A7CFDB100AB3}" dt="2022-12-22T16:40:57.371" v="1345" actId="47"/>
        <pc:sldMkLst>
          <pc:docMk/>
          <pc:sldMk cId="0" sldId="318"/>
        </pc:sldMkLst>
      </pc:sldChg>
      <pc:sldChg chg="del">
        <pc:chgData name="Gundala Rohan Pradyumna I.BSCIIM.2001" userId="4ef36574-7446-4a1f-8160-d3632b4e90c9" providerId="ADAL" clId="{561FC9DB-8DF3-480B-9CB5-A7CFDB100AB3}" dt="2022-12-22T16:40:57.952" v="1346" actId="47"/>
        <pc:sldMkLst>
          <pc:docMk/>
          <pc:sldMk cId="0" sldId="320"/>
        </pc:sldMkLst>
      </pc:sldChg>
      <pc:sldChg chg="del">
        <pc:chgData name="Gundala Rohan Pradyumna I.BSCIIM.2001" userId="4ef36574-7446-4a1f-8160-d3632b4e90c9" providerId="ADAL" clId="{561FC9DB-8DF3-480B-9CB5-A7CFDB100AB3}" dt="2022-12-22T16:40:58.643" v="1347" actId="47"/>
        <pc:sldMkLst>
          <pc:docMk/>
          <pc:sldMk cId="0" sldId="322"/>
        </pc:sldMkLst>
      </pc:sldChg>
      <pc:sldChg chg="del">
        <pc:chgData name="Gundala Rohan Pradyumna I.BSCIIM.2001" userId="4ef36574-7446-4a1f-8160-d3632b4e90c9" providerId="ADAL" clId="{561FC9DB-8DF3-480B-9CB5-A7CFDB100AB3}" dt="2022-12-22T16:40:59.657" v="1348" actId="47"/>
        <pc:sldMkLst>
          <pc:docMk/>
          <pc:sldMk cId="0" sldId="323"/>
        </pc:sldMkLst>
      </pc:sldChg>
      <pc:sldChg chg="del">
        <pc:chgData name="Gundala Rohan Pradyumna I.BSCIIM.2001" userId="4ef36574-7446-4a1f-8160-d3632b4e90c9" providerId="ADAL" clId="{561FC9DB-8DF3-480B-9CB5-A7CFDB100AB3}" dt="2022-12-22T16:41:00.222" v="1349" actId="47"/>
        <pc:sldMkLst>
          <pc:docMk/>
          <pc:sldMk cId="0" sldId="324"/>
        </pc:sldMkLst>
      </pc:sldChg>
      <pc:sldChg chg="del">
        <pc:chgData name="Gundala Rohan Pradyumna I.BSCIIM.2001" userId="4ef36574-7446-4a1f-8160-d3632b4e90c9" providerId="ADAL" clId="{561FC9DB-8DF3-480B-9CB5-A7CFDB100AB3}" dt="2022-12-22T16:41:00.756" v="1350" actId="47"/>
        <pc:sldMkLst>
          <pc:docMk/>
          <pc:sldMk cId="0" sldId="325"/>
        </pc:sldMkLst>
      </pc:sldChg>
      <pc:sldChg chg="del">
        <pc:chgData name="Gundala Rohan Pradyumna I.BSCIIM.2001" userId="4ef36574-7446-4a1f-8160-d3632b4e90c9" providerId="ADAL" clId="{561FC9DB-8DF3-480B-9CB5-A7CFDB100AB3}" dt="2022-12-22T16:41:01.566" v="1351" actId="47"/>
        <pc:sldMkLst>
          <pc:docMk/>
          <pc:sldMk cId="0" sldId="326"/>
        </pc:sldMkLst>
      </pc:sldChg>
      <pc:sldChg chg="del">
        <pc:chgData name="Gundala Rohan Pradyumna I.BSCIIM.2001" userId="4ef36574-7446-4a1f-8160-d3632b4e90c9" providerId="ADAL" clId="{561FC9DB-8DF3-480B-9CB5-A7CFDB100AB3}" dt="2022-12-22T16:41:02.994" v="1352" actId="47"/>
        <pc:sldMkLst>
          <pc:docMk/>
          <pc:sldMk cId="0" sldId="327"/>
        </pc:sldMkLst>
      </pc:sldChg>
      <pc:sldChg chg="del">
        <pc:chgData name="Gundala Rohan Pradyumna I.BSCIIM.2001" userId="4ef36574-7446-4a1f-8160-d3632b4e90c9" providerId="ADAL" clId="{561FC9DB-8DF3-480B-9CB5-A7CFDB100AB3}" dt="2022-12-22T16:41:04.094" v="1353" actId="47"/>
        <pc:sldMkLst>
          <pc:docMk/>
          <pc:sldMk cId="0" sldId="328"/>
        </pc:sldMkLst>
      </pc:sldChg>
      <pc:sldChg chg="del">
        <pc:chgData name="Gundala Rohan Pradyumna I.BSCIIM.2001" userId="4ef36574-7446-4a1f-8160-d3632b4e90c9" providerId="ADAL" clId="{561FC9DB-8DF3-480B-9CB5-A7CFDB100AB3}" dt="2022-12-22T16:41:04.581" v="1354" actId="47"/>
        <pc:sldMkLst>
          <pc:docMk/>
          <pc:sldMk cId="0" sldId="329"/>
        </pc:sldMkLst>
      </pc:sldChg>
      <pc:sldChg chg="del">
        <pc:chgData name="Gundala Rohan Pradyumna I.BSCIIM.2001" userId="4ef36574-7446-4a1f-8160-d3632b4e90c9" providerId="ADAL" clId="{561FC9DB-8DF3-480B-9CB5-A7CFDB100AB3}" dt="2022-12-22T16:41:05.130" v="1355" actId="47"/>
        <pc:sldMkLst>
          <pc:docMk/>
          <pc:sldMk cId="0" sldId="330"/>
        </pc:sldMkLst>
      </pc:sldChg>
      <pc:sldChg chg="del">
        <pc:chgData name="Gundala Rohan Pradyumna I.BSCIIM.2001" userId="4ef36574-7446-4a1f-8160-d3632b4e90c9" providerId="ADAL" clId="{561FC9DB-8DF3-480B-9CB5-A7CFDB100AB3}" dt="2022-12-22T16:41:05.696" v="1356" actId="47"/>
        <pc:sldMkLst>
          <pc:docMk/>
          <pc:sldMk cId="0" sldId="331"/>
        </pc:sldMkLst>
      </pc:sldChg>
      <pc:sldChg chg="del">
        <pc:chgData name="Gundala Rohan Pradyumna I.BSCIIM.2001" userId="4ef36574-7446-4a1f-8160-d3632b4e90c9" providerId="ADAL" clId="{561FC9DB-8DF3-480B-9CB5-A7CFDB100AB3}" dt="2022-12-22T16:41:06.183" v="1357" actId="47"/>
        <pc:sldMkLst>
          <pc:docMk/>
          <pc:sldMk cId="0" sldId="332"/>
        </pc:sldMkLst>
      </pc:sldChg>
      <pc:sldChg chg="del">
        <pc:chgData name="Gundala Rohan Pradyumna I.BSCIIM.2001" userId="4ef36574-7446-4a1f-8160-d3632b4e90c9" providerId="ADAL" clId="{561FC9DB-8DF3-480B-9CB5-A7CFDB100AB3}" dt="2022-12-22T16:41:06.814" v="1358" actId="47"/>
        <pc:sldMkLst>
          <pc:docMk/>
          <pc:sldMk cId="0" sldId="333"/>
        </pc:sldMkLst>
      </pc:sldChg>
      <pc:sldChg chg="del">
        <pc:chgData name="Gundala Rohan Pradyumna I.BSCIIM.2001" userId="4ef36574-7446-4a1f-8160-d3632b4e90c9" providerId="ADAL" clId="{561FC9DB-8DF3-480B-9CB5-A7CFDB100AB3}" dt="2022-12-22T16:41:07.377" v="1359" actId="47"/>
        <pc:sldMkLst>
          <pc:docMk/>
          <pc:sldMk cId="0" sldId="334"/>
        </pc:sldMkLst>
      </pc:sldChg>
      <pc:sldChg chg="del">
        <pc:chgData name="Gundala Rohan Pradyumna I.BSCIIM.2001" userId="4ef36574-7446-4a1f-8160-d3632b4e90c9" providerId="ADAL" clId="{561FC9DB-8DF3-480B-9CB5-A7CFDB100AB3}" dt="2022-12-22T16:41:08.004" v="1360" actId="47"/>
        <pc:sldMkLst>
          <pc:docMk/>
          <pc:sldMk cId="0" sldId="335"/>
        </pc:sldMkLst>
      </pc:sldChg>
      <pc:sldChg chg="del">
        <pc:chgData name="Gundala Rohan Pradyumna I.BSCIIM.2001" userId="4ef36574-7446-4a1f-8160-d3632b4e90c9" providerId="ADAL" clId="{561FC9DB-8DF3-480B-9CB5-A7CFDB100AB3}" dt="2022-12-22T16:41:08.649" v="1361" actId="47"/>
        <pc:sldMkLst>
          <pc:docMk/>
          <pc:sldMk cId="0" sldId="336"/>
        </pc:sldMkLst>
      </pc:sldChg>
      <pc:sldChg chg="del">
        <pc:chgData name="Gundala Rohan Pradyumna I.BSCIIM.2001" userId="4ef36574-7446-4a1f-8160-d3632b4e90c9" providerId="ADAL" clId="{561FC9DB-8DF3-480B-9CB5-A7CFDB100AB3}" dt="2022-12-22T16:41:09.144" v="1362" actId="47"/>
        <pc:sldMkLst>
          <pc:docMk/>
          <pc:sldMk cId="0" sldId="337"/>
        </pc:sldMkLst>
      </pc:sldChg>
      <pc:sldChg chg="del">
        <pc:chgData name="Gundala Rohan Pradyumna I.BSCIIM.2001" userId="4ef36574-7446-4a1f-8160-d3632b4e90c9" providerId="ADAL" clId="{561FC9DB-8DF3-480B-9CB5-A7CFDB100AB3}" dt="2022-12-22T16:41:09.756" v="1363" actId="47"/>
        <pc:sldMkLst>
          <pc:docMk/>
          <pc:sldMk cId="0" sldId="338"/>
        </pc:sldMkLst>
      </pc:sldChg>
      <pc:sldChg chg="del">
        <pc:chgData name="Gundala Rohan Pradyumna I.BSCIIM.2001" userId="4ef36574-7446-4a1f-8160-d3632b4e90c9" providerId="ADAL" clId="{561FC9DB-8DF3-480B-9CB5-A7CFDB100AB3}" dt="2022-12-22T16:41:10.274" v="1364" actId="47"/>
        <pc:sldMkLst>
          <pc:docMk/>
          <pc:sldMk cId="0" sldId="339"/>
        </pc:sldMkLst>
      </pc:sldChg>
      <pc:sldChg chg="del">
        <pc:chgData name="Gundala Rohan Pradyumna I.BSCIIM.2001" userId="4ef36574-7446-4a1f-8160-d3632b4e90c9" providerId="ADAL" clId="{561FC9DB-8DF3-480B-9CB5-A7CFDB100AB3}" dt="2022-12-22T16:41:10.651" v="1365" actId="47"/>
        <pc:sldMkLst>
          <pc:docMk/>
          <pc:sldMk cId="0" sldId="340"/>
        </pc:sldMkLst>
      </pc:sldChg>
      <pc:sldChg chg="del">
        <pc:chgData name="Gundala Rohan Pradyumna I.BSCIIM.2001" userId="4ef36574-7446-4a1f-8160-d3632b4e90c9" providerId="ADAL" clId="{561FC9DB-8DF3-480B-9CB5-A7CFDB100AB3}" dt="2022-12-22T16:41:11.264" v="1366" actId="47"/>
        <pc:sldMkLst>
          <pc:docMk/>
          <pc:sldMk cId="0" sldId="341"/>
        </pc:sldMkLst>
      </pc:sldChg>
      <pc:sldChg chg="del">
        <pc:chgData name="Gundala Rohan Pradyumna I.BSCIIM.2001" userId="4ef36574-7446-4a1f-8160-d3632b4e90c9" providerId="ADAL" clId="{561FC9DB-8DF3-480B-9CB5-A7CFDB100AB3}" dt="2022-12-22T16:41:11.877" v="1367" actId="47"/>
        <pc:sldMkLst>
          <pc:docMk/>
          <pc:sldMk cId="0" sldId="342"/>
        </pc:sldMkLst>
      </pc:sldChg>
      <pc:sldChg chg="del">
        <pc:chgData name="Gundala Rohan Pradyumna I.BSCIIM.2001" userId="4ef36574-7446-4a1f-8160-d3632b4e90c9" providerId="ADAL" clId="{561FC9DB-8DF3-480B-9CB5-A7CFDB100AB3}" dt="2022-12-22T16:41:12.332" v="1368" actId="47"/>
        <pc:sldMkLst>
          <pc:docMk/>
          <pc:sldMk cId="0" sldId="343"/>
        </pc:sldMkLst>
      </pc:sldChg>
      <pc:sldChg chg="del">
        <pc:chgData name="Gundala Rohan Pradyumna I.BSCIIM.2001" userId="4ef36574-7446-4a1f-8160-d3632b4e90c9" providerId="ADAL" clId="{561FC9DB-8DF3-480B-9CB5-A7CFDB100AB3}" dt="2022-12-22T16:41:12.851" v="1369" actId="47"/>
        <pc:sldMkLst>
          <pc:docMk/>
          <pc:sldMk cId="0" sldId="344"/>
        </pc:sldMkLst>
      </pc:sldChg>
      <pc:sldChg chg="del">
        <pc:chgData name="Gundala Rohan Pradyumna I.BSCIIM.2001" userId="4ef36574-7446-4a1f-8160-d3632b4e90c9" providerId="ADAL" clId="{561FC9DB-8DF3-480B-9CB5-A7CFDB100AB3}" dt="2022-12-22T16:41:13.384" v="1370" actId="47"/>
        <pc:sldMkLst>
          <pc:docMk/>
          <pc:sldMk cId="0" sldId="345"/>
        </pc:sldMkLst>
      </pc:sldChg>
      <pc:sldChg chg="del">
        <pc:chgData name="Gundala Rohan Pradyumna I.BSCIIM.2001" userId="4ef36574-7446-4a1f-8160-d3632b4e90c9" providerId="ADAL" clId="{561FC9DB-8DF3-480B-9CB5-A7CFDB100AB3}" dt="2022-12-22T16:41:13.793" v="1371" actId="47"/>
        <pc:sldMkLst>
          <pc:docMk/>
          <pc:sldMk cId="0" sldId="346"/>
        </pc:sldMkLst>
      </pc:sldChg>
      <pc:sldChg chg="del">
        <pc:chgData name="Gundala Rohan Pradyumna I.BSCIIM.2001" userId="4ef36574-7446-4a1f-8160-d3632b4e90c9" providerId="ADAL" clId="{561FC9DB-8DF3-480B-9CB5-A7CFDB100AB3}" dt="2022-12-22T16:41:14.201" v="1372" actId="47"/>
        <pc:sldMkLst>
          <pc:docMk/>
          <pc:sldMk cId="0" sldId="347"/>
        </pc:sldMkLst>
      </pc:sldChg>
      <pc:sldChg chg="modSp mod">
        <pc:chgData name="Gundala Rohan Pradyumna I.BSCIIM.2001" userId="4ef36574-7446-4a1f-8160-d3632b4e90c9" providerId="ADAL" clId="{561FC9DB-8DF3-480B-9CB5-A7CFDB100AB3}" dt="2022-12-22T16:26:36.133" v="1026" actId="14100"/>
        <pc:sldMkLst>
          <pc:docMk/>
          <pc:sldMk cId="1225842173" sldId="353"/>
        </pc:sldMkLst>
        <pc:picChg chg="mod">
          <ac:chgData name="Gundala Rohan Pradyumna I.BSCIIM.2001" userId="4ef36574-7446-4a1f-8160-d3632b4e90c9" providerId="ADAL" clId="{561FC9DB-8DF3-480B-9CB5-A7CFDB100AB3}" dt="2022-12-22T16:26:36.133" v="1026" actId="14100"/>
          <ac:picMkLst>
            <pc:docMk/>
            <pc:sldMk cId="1225842173" sldId="353"/>
            <ac:picMk id="4" creationId="{5420FBDE-5456-0E52-79A6-2EFA778F2422}"/>
          </ac:picMkLst>
        </pc:picChg>
      </pc:sldChg>
      <pc:sldChg chg="addSp delSp modSp mod modNotesTx">
        <pc:chgData name="Gundala Rohan Pradyumna I.BSCIIM.2001" userId="4ef36574-7446-4a1f-8160-d3632b4e90c9" providerId="ADAL" clId="{561FC9DB-8DF3-480B-9CB5-A7CFDB100AB3}" dt="2022-12-22T16:31:09.773" v="1080" actId="20577"/>
        <pc:sldMkLst>
          <pc:docMk/>
          <pc:sldMk cId="1494377177" sldId="354"/>
        </pc:sldMkLst>
        <pc:spChg chg="add del mod">
          <ac:chgData name="Gundala Rohan Pradyumna I.BSCIIM.2001" userId="4ef36574-7446-4a1f-8160-d3632b4e90c9" providerId="ADAL" clId="{561FC9DB-8DF3-480B-9CB5-A7CFDB100AB3}" dt="2022-12-22T16:28:01.578" v="1028" actId="478"/>
          <ac:spMkLst>
            <pc:docMk/>
            <pc:sldMk cId="1494377177" sldId="354"/>
            <ac:spMk id="3" creationId="{6B856C68-1B9D-5848-EECE-3B8952A0AB62}"/>
          </ac:spMkLst>
        </pc:spChg>
        <pc:spChg chg="add del mod">
          <ac:chgData name="Gundala Rohan Pradyumna I.BSCIIM.2001" userId="4ef36574-7446-4a1f-8160-d3632b4e90c9" providerId="ADAL" clId="{561FC9DB-8DF3-480B-9CB5-A7CFDB100AB3}" dt="2022-12-22T16:30:36.101" v="1039" actId="478"/>
          <ac:spMkLst>
            <pc:docMk/>
            <pc:sldMk cId="1494377177" sldId="354"/>
            <ac:spMk id="4" creationId="{A9E590C5-1BC8-6AB8-5246-2EC5DB4C83E4}"/>
          </ac:spMkLst>
        </pc:spChg>
        <pc:spChg chg="mod">
          <ac:chgData name="Gundala Rohan Pradyumna I.BSCIIM.2001" userId="4ef36574-7446-4a1f-8160-d3632b4e90c9" providerId="ADAL" clId="{561FC9DB-8DF3-480B-9CB5-A7CFDB100AB3}" dt="2022-12-22T16:30:42.106" v="1059" actId="1035"/>
          <ac:spMkLst>
            <pc:docMk/>
            <pc:sldMk cId="1494377177" sldId="354"/>
            <ac:spMk id="492" creationId="{00000000-0000-0000-0000-000000000000}"/>
          </ac:spMkLst>
        </pc:spChg>
        <pc:spChg chg="del mod">
          <ac:chgData name="Gundala Rohan Pradyumna I.BSCIIM.2001" userId="4ef36574-7446-4a1f-8160-d3632b4e90c9" providerId="ADAL" clId="{561FC9DB-8DF3-480B-9CB5-A7CFDB100AB3}" dt="2022-12-22T16:27:58.400" v="1027" actId="478"/>
          <ac:spMkLst>
            <pc:docMk/>
            <pc:sldMk cId="1494377177" sldId="354"/>
            <ac:spMk id="493" creationId="{00000000-0000-0000-0000-000000000000}"/>
          </ac:spMkLst>
        </pc:spChg>
      </pc:sldChg>
      <pc:sldChg chg="addSp delSp modSp mod">
        <pc:chgData name="Gundala Rohan Pradyumna I.BSCIIM.2001" userId="4ef36574-7446-4a1f-8160-d3632b4e90c9" providerId="ADAL" clId="{561FC9DB-8DF3-480B-9CB5-A7CFDB100AB3}" dt="2022-12-22T16:35:35.277" v="1175" actId="207"/>
        <pc:sldMkLst>
          <pc:docMk/>
          <pc:sldMk cId="1059151172" sldId="355"/>
        </pc:sldMkLst>
        <pc:spChg chg="add del mod">
          <ac:chgData name="Gundala Rohan Pradyumna I.BSCIIM.2001" userId="4ef36574-7446-4a1f-8160-d3632b4e90c9" providerId="ADAL" clId="{561FC9DB-8DF3-480B-9CB5-A7CFDB100AB3}" dt="2022-12-22T16:33:14.584" v="1113" actId="478"/>
          <ac:spMkLst>
            <pc:docMk/>
            <pc:sldMk cId="1059151172" sldId="355"/>
            <ac:spMk id="3" creationId="{A4B4270B-4AE1-FB35-D354-DC2C886276C6}"/>
          </ac:spMkLst>
        </pc:spChg>
        <pc:spChg chg="mod">
          <ac:chgData name="Gundala Rohan Pradyumna I.BSCIIM.2001" userId="4ef36574-7446-4a1f-8160-d3632b4e90c9" providerId="ADAL" clId="{561FC9DB-8DF3-480B-9CB5-A7CFDB100AB3}" dt="2022-12-22T16:02:01.103" v="16" actId="20577"/>
          <ac:spMkLst>
            <pc:docMk/>
            <pc:sldMk cId="1059151172" sldId="355"/>
            <ac:spMk id="492" creationId="{00000000-0000-0000-0000-000000000000}"/>
          </ac:spMkLst>
        </pc:spChg>
        <pc:spChg chg="del">
          <ac:chgData name="Gundala Rohan Pradyumna I.BSCIIM.2001" userId="4ef36574-7446-4a1f-8160-d3632b4e90c9" providerId="ADAL" clId="{561FC9DB-8DF3-480B-9CB5-A7CFDB100AB3}" dt="2022-12-22T16:32:56.530" v="1112" actId="478"/>
          <ac:spMkLst>
            <pc:docMk/>
            <pc:sldMk cId="1059151172" sldId="355"/>
            <ac:spMk id="493" creationId="{00000000-0000-0000-0000-000000000000}"/>
          </ac:spMkLst>
        </pc:spChg>
        <pc:picChg chg="add mod modCrop">
          <ac:chgData name="Gundala Rohan Pradyumna I.BSCIIM.2001" userId="4ef36574-7446-4a1f-8160-d3632b4e90c9" providerId="ADAL" clId="{561FC9DB-8DF3-480B-9CB5-A7CFDB100AB3}" dt="2022-12-22T16:35:35.277" v="1175" actId="207"/>
          <ac:picMkLst>
            <pc:docMk/>
            <pc:sldMk cId="1059151172" sldId="355"/>
            <ac:picMk id="5" creationId="{61792D2D-011A-E513-C5C0-0AF836811DBB}"/>
          </ac:picMkLst>
        </pc:picChg>
      </pc:sldChg>
      <pc:sldChg chg="addSp delSp modSp mod">
        <pc:chgData name="Gundala Rohan Pradyumna I.BSCIIM.2001" userId="4ef36574-7446-4a1f-8160-d3632b4e90c9" providerId="ADAL" clId="{561FC9DB-8DF3-480B-9CB5-A7CFDB100AB3}" dt="2022-12-22T16:38:05.601" v="1227" actId="20577"/>
        <pc:sldMkLst>
          <pc:docMk/>
          <pc:sldMk cId="1816276961" sldId="358"/>
        </pc:sldMkLst>
        <pc:spChg chg="del">
          <ac:chgData name="Gundala Rohan Pradyumna I.BSCIIM.2001" userId="4ef36574-7446-4a1f-8160-d3632b4e90c9" providerId="ADAL" clId="{561FC9DB-8DF3-480B-9CB5-A7CFDB100AB3}" dt="2022-12-22T16:35:45.710" v="1176" actId="478"/>
          <ac:spMkLst>
            <pc:docMk/>
            <pc:sldMk cId="1816276961" sldId="358"/>
            <ac:spMk id="13" creationId="{78C90ECE-1234-D69A-56C7-7A6CC31B3390}"/>
          </ac:spMkLst>
        </pc:spChg>
        <pc:spChg chg="mod">
          <ac:chgData name="Gundala Rohan Pradyumna I.BSCIIM.2001" userId="4ef36574-7446-4a1f-8160-d3632b4e90c9" providerId="ADAL" clId="{561FC9DB-8DF3-480B-9CB5-A7CFDB100AB3}" dt="2022-12-22T16:38:05.601" v="1227" actId="20577"/>
          <ac:spMkLst>
            <pc:docMk/>
            <pc:sldMk cId="1816276961" sldId="358"/>
            <ac:spMk id="492" creationId="{00000000-0000-0000-0000-000000000000}"/>
          </ac:spMkLst>
        </pc:spChg>
        <pc:picChg chg="del mod">
          <ac:chgData name="Gundala Rohan Pradyumna I.BSCIIM.2001" userId="4ef36574-7446-4a1f-8160-d3632b4e90c9" providerId="ADAL" clId="{561FC9DB-8DF3-480B-9CB5-A7CFDB100AB3}" dt="2022-12-22T16:36:20.047" v="1187" actId="478"/>
          <ac:picMkLst>
            <pc:docMk/>
            <pc:sldMk cId="1816276961" sldId="358"/>
            <ac:picMk id="2" creationId="{32A0B8CB-076C-5661-5CF9-C5C8CF89B079}"/>
          </ac:picMkLst>
        </pc:picChg>
        <pc:picChg chg="mod">
          <ac:chgData name="Gundala Rohan Pradyumna I.BSCIIM.2001" userId="4ef36574-7446-4a1f-8160-d3632b4e90c9" providerId="ADAL" clId="{561FC9DB-8DF3-480B-9CB5-A7CFDB100AB3}" dt="2022-12-22T16:35:54.675" v="1179" actId="1076"/>
          <ac:picMkLst>
            <pc:docMk/>
            <pc:sldMk cId="1816276961" sldId="358"/>
            <ac:picMk id="3" creationId="{6C54D758-8DA2-7DF1-31E7-BA96B0C9E7DD}"/>
          </ac:picMkLst>
        </pc:picChg>
        <pc:picChg chg="add mod">
          <ac:chgData name="Gundala Rohan Pradyumna I.BSCIIM.2001" userId="4ef36574-7446-4a1f-8160-d3632b4e90c9" providerId="ADAL" clId="{561FC9DB-8DF3-480B-9CB5-A7CFDB100AB3}" dt="2022-12-22T16:37:32.650" v="1197" actId="962"/>
          <ac:picMkLst>
            <pc:docMk/>
            <pc:sldMk cId="1816276961" sldId="358"/>
            <ac:picMk id="15" creationId="{929C049C-E350-FE48-D0D3-A2AC8CAD7DB2}"/>
          </ac:picMkLst>
        </pc:picChg>
      </pc:sldChg>
      <pc:sldChg chg="modSp mod">
        <pc:chgData name="Gundala Rohan Pradyumna I.BSCIIM.2001" userId="4ef36574-7446-4a1f-8160-d3632b4e90c9" providerId="ADAL" clId="{561FC9DB-8DF3-480B-9CB5-A7CFDB100AB3}" dt="2022-12-22T16:42:41.512" v="1395" actId="20577"/>
        <pc:sldMkLst>
          <pc:docMk/>
          <pc:sldMk cId="1787449961" sldId="363"/>
        </pc:sldMkLst>
        <pc:spChg chg="mod">
          <ac:chgData name="Gundala Rohan Pradyumna I.BSCIIM.2001" userId="4ef36574-7446-4a1f-8160-d3632b4e90c9" providerId="ADAL" clId="{561FC9DB-8DF3-480B-9CB5-A7CFDB100AB3}" dt="2022-12-22T16:42:41.512" v="1395" actId="20577"/>
          <ac:spMkLst>
            <pc:docMk/>
            <pc:sldMk cId="1787449961" sldId="363"/>
            <ac:spMk id="29" creationId="{32A14473-6923-A07E-47E7-2E82CC450414}"/>
          </ac:spMkLst>
        </pc:spChg>
      </pc:sldChg>
      <pc:sldChg chg="modSp">
        <pc:chgData name="Gundala Rohan Pradyumna I.BSCIIM.2001" userId="4ef36574-7446-4a1f-8160-d3632b4e90c9" providerId="ADAL" clId="{561FC9DB-8DF3-480B-9CB5-A7CFDB100AB3}" dt="2022-12-22T16:39:46.649" v="1320" actId="20577"/>
        <pc:sldMkLst>
          <pc:docMk/>
          <pc:sldMk cId="4122253874" sldId="366"/>
        </pc:sldMkLst>
        <pc:spChg chg="mod">
          <ac:chgData name="Gundala Rohan Pradyumna I.BSCIIM.2001" userId="4ef36574-7446-4a1f-8160-d3632b4e90c9" providerId="ADAL" clId="{561FC9DB-8DF3-480B-9CB5-A7CFDB100AB3}" dt="2022-12-22T16:39:46.649" v="1320" actId="20577"/>
          <ac:spMkLst>
            <pc:docMk/>
            <pc:sldMk cId="4122253874" sldId="366"/>
            <ac:spMk id="1508" creationId="{00000000-0000-0000-0000-000000000000}"/>
          </ac:spMkLst>
        </pc:spChg>
      </pc:sldChg>
      <pc:sldChg chg="del">
        <pc:chgData name="Gundala Rohan Pradyumna I.BSCIIM.2001" userId="4ef36574-7446-4a1f-8160-d3632b4e90c9" providerId="ADAL" clId="{561FC9DB-8DF3-480B-9CB5-A7CFDB100AB3}" dt="2022-12-22T16:38:16.013" v="1228" actId="47"/>
        <pc:sldMkLst>
          <pc:docMk/>
          <pc:sldMk cId="1019070280" sldId="370"/>
        </pc:sldMkLst>
      </pc:sldChg>
      <pc:sldChg chg="addSp delSp modSp add mod ord modNotesTx">
        <pc:chgData name="Gundala Rohan Pradyumna I.BSCIIM.2001" userId="4ef36574-7446-4a1f-8160-d3632b4e90c9" providerId="ADAL" clId="{561FC9DB-8DF3-480B-9CB5-A7CFDB100AB3}" dt="2022-12-22T16:19:04.804" v="805" actId="20577"/>
        <pc:sldMkLst>
          <pc:docMk/>
          <pc:sldMk cId="2907080102" sldId="373"/>
        </pc:sldMkLst>
        <pc:spChg chg="mod">
          <ac:chgData name="Gundala Rohan Pradyumna I.BSCIIM.2001" userId="4ef36574-7446-4a1f-8160-d3632b4e90c9" providerId="ADAL" clId="{561FC9DB-8DF3-480B-9CB5-A7CFDB100AB3}" dt="2022-12-22T16:07:47.353" v="299"/>
          <ac:spMkLst>
            <pc:docMk/>
            <pc:sldMk cId="2907080102" sldId="373"/>
            <ac:spMk id="3" creationId="{4CBCC0F6-70D9-19D8-FEE9-CEB1F4E0AA17}"/>
          </ac:spMkLst>
        </pc:spChg>
        <pc:spChg chg="mod">
          <ac:chgData name="Gundala Rohan Pradyumna I.BSCIIM.2001" userId="4ef36574-7446-4a1f-8160-d3632b4e90c9" providerId="ADAL" clId="{561FC9DB-8DF3-480B-9CB5-A7CFDB100AB3}" dt="2022-12-22T16:07:47.353" v="299"/>
          <ac:spMkLst>
            <pc:docMk/>
            <pc:sldMk cId="2907080102" sldId="373"/>
            <ac:spMk id="4" creationId="{0E672F9E-82D6-2B4E-4103-462BD2173B5E}"/>
          </ac:spMkLst>
        </pc:spChg>
        <pc:spChg chg="mod">
          <ac:chgData name="Gundala Rohan Pradyumna I.BSCIIM.2001" userId="4ef36574-7446-4a1f-8160-d3632b4e90c9" providerId="ADAL" clId="{561FC9DB-8DF3-480B-9CB5-A7CFDB100AB3}" dt="2022-12-22T16:07:47.353" v="299"/>
          <ac:spMkLst>
            <pc:docMk/>
            <pc:sldMk cId="2907080102" sldId="373"/>
            <ac:spMk id="5" creationId="{9CCCF020-99AA-4BD7-2BFA-F9F7324FE468}"/>
          </ac:spMkLst>
        </pc:spChg>
        <pc:spChg chg="mod">
          <ac:chgData name="Gundala Rohan Pradyumna I.BSCIIM.2001" userId="4ef36574-7446-4a1f-8160-d3632b4e90c9" providerId="ADAL" clId="{561FC9DB-8DF3-480B-9CB5-A7CFDB100AB3}" dt="2022-12-22T16:07:33.653" v="291" actId="14100"/>
          <ac:spMkLst>
            <pc:docMk/>
            <pc:sldMk cId="2907080102" sldId="373"/>
            <ac:spMk id="1881" creationId="{00000000-0000-0000-0000-000000000000}"/>
          </ac:spMkLst>
        </pc:spChg>
        <pc:spChg chg="mod">
          <ac:chgData name="Gundala Rohan Pradyumna I.BSCIIM.2001" userId="4ef36574-7446-4a1f-8160-d3632b4e90c9" providerId="ADAL" clId="{561FC9DB-8DF3-480B-9CB5-A7CFDB100AB3}" dt="2022-12-22T16:09:25.455" v="417" actId="20577"/>
          <ac:spMkLst>
            <pc:docMk/>
            <pc:sldMk cId="2907080102" sldId="373"/>
            <ac:spMk id="1882" creationId="{00000000-0000-0000-0000-000000000000}"/>
          </ac:spMkLst>
        </pc:spChg>
        <pc:spChg chg="del">
          <ac:chgData name="Gundala Rohan Pradyumna I.BSCIIM.2001" userId="4ef36574-7446-4a1f-8160-d3632b4e90c9" providerId="ADAL" clId="{561FC9DB-8DF3-480B-9CB5-A7CFDB100AB3}" dt="2022-12-22T16:06:08.852" v="220" actId="478"/>
          <ac:spMkLst>
            <pc:docMk/>
            <pc:sldMk cId="2907080102" sldId="373"/>
            <ac:spMk id="1884" creationId="{00000000-0000-0000-0000-000000000000}"/>
          </ac:spMkLst>
        </pc:spChg>
        <pc:spChg chg="del">
          <ac:chgData name="Gundala Rohan Pradyumna I.BSCIIM.2001" userId="4ef36574-7446-4a1f-8160-d3632b4e90c9" providerId="ADAL" clId="{561FC9DB-8DF3-480B-9CB5-A7CFDB100AB3}" dt="2022-12-22T16:06:06.653" v="219" actId="478"/>
          <ac:spMkLst>
            <pc:docMk/>
            <pc:sldMk cId="2907080102" sldId="373"/>
            <ac:spMk id="1885" creationId="{00000000-0000-0000-0000-000000000000}"/>
          </ac:spMkLst>
        </pc:spChg>
        <pc:spChg chg="del">
          <ac:chgData name="Gundala Rohan Pradyumna I.BSCIIM.2001" userId="4ef36574-7446-4a1f-8160-d3632b4e90c9" providerId="ADAL" clId="{561FC9DB-8DF3-480B-9CB5-A7CFDB100AB3}" dt="2022-12-22T16:06:06.653" v="219" actId="478"/>
          <ac:spMkLst>
            <pc:docMk/>
            <pc:sldMk cId="2907080102" sldId="373"/>
            <ac:spMk id="1886" creationId="{00000000-0000-0000-0000-000000000000}"/>
          </ac:spMkLst>
        </pc:spChg>
        <pc:spChg chg="del">
          <ac:chgData name="Gundala Rohan Pradyumna I.BSCIIM.2001" userId="4ef36574-7446-4a1f-8160-d3632b4e90c9" providerId="ADAL" clId="{561FC9DB-8DF3-480B-9CB5-A7CFDB100AB3}" dt="2022-12-22T16:06:06.653" v="219" actId="478"/>
          <ac:spMkLst>
            <pc:docMk/>
            <pc:sldMk cId="2907080102" sldId="373"/>
            <ac:spMk id="1887" creationId="{00000000-0000-0000-0000-000000000000}"/>
          </ac:spMkLst>
        </pc:spChg>
        <pc:grpChg chg="add mod">
          <ac:chgData name="Gundala Rohan Pradyumna I.BSCIIM.2001" userId="4ef36574-7446-4a1f-8160-d3632b4e90c9" providerId="ADAL" clId="{561FC9DB-8DF3-480B-9CB5-A7CFDB100AB3}" dt="2022-12-22T16:09:33.676" v="444" actId="1036"/>
          <ac:grpSpMkLst>
            <pc:docMk/>
            <pc:sldMk cId="2907080102" sldId="373"/>
            <ac:grpSpMk id="2" creationId="{5DD02892-D9C6-75C6-8A13-441A5DD09BD9}"/>
          </ac:grpSpMkLst>
        </pc:grpChg>
        <pc:picChg chg="del">
          <ac:chgData name="Gundala Rohan Pradyumna I.BSCIIM.2001" userId="4ef36574-7446-4a1f-8160-d3632b4e90c9" providerId="ADAL" clId="{561FC9DB-8DF3-480B-9CB5-A7CFDB100AB3}" dt="2022-12-22T16:06:06.653" v="219" actId="478"/>
          <ac:picMkLst>
            <pc:docMk/>
            <pc:sldMk cId="2907080102" sldId="373"/>
            <ac:picMk id="1926" creationId="{00000000-0000-0000-0000-000000000000}"/>
          </ac:picMkLst>
        </pc:picChg>
        <pc:cxnChg chg="mod">
          <ac:chgData name="Gundala Rohan Pradyumna I.BSCIIM.2001" userId="4ef36574-7446-4a1f-8160-d3632b4e90c9" providerId="ADAL" clId="{561FC9DB-8DF3-480B-9CB5-A7CFDB100AB3}" dt="2022-12-22T16:07:45.625" v="298" actId="1036"/>
          <ac:cxnSpMkLst>
            <pc:docMk/>
            <pc:sldMk cId="2907080102" sldId="373"/>
            <ac:cxnSpMk id="1883" creationId="{00000000-0000-0000-0000-000000000000}"/>
          </ac:cxnSpMkLst>
        </pc:cxnChg>
      </pc:sldChg>
      <pc:sldChg chg="add modNotesTx">
        <pc:chgData name="Gundala Rohan Pradyumna I.BSCIIM.2001" userId="4ef36574-7446-4a1f-8160-d3632b4e90c9" providerId="ADAL" clId="{561FC9DB-8DF3-480B-9CB5-A7CFDB100AB3}" dt="2022-12-22T16:20:26.671" v="1022" actId="20577"/>
        <pc:sldMkLst>
          <pc:docMk/>
          <pc:sldMk cId="709429085" sldId="374"/>
        </pc:sldMkLst>
      </pc:sldChg>
      <pc:sldMasterChg chg="addSldLayout delSldLayout">
        <pc:chgData name="Gundala Rohan Pradyumna I.BSCIIM.2001" userId="4ef36574-7446-4a1f-8160-d3632b4e90c9" providerId="ADAL" clId="{561FC9DB-8DF3-480B-9CB5-A7CFDB100AB3}" dt="2022-12-22T16:41:18.053" v="1373" actId="47"/>
        <pc:sldMasterMkLst>
          <pc:docMk/>
          <pc:sldMasterMk cId="0" sldId="2147483683"/>
        </pc:sldMasterMkLst>
        <pc:sldLayoutChg chg="del">
          <pc:chgData name="Gundala Rohan Pradyumna I.BSCIIM.2001" userId="4ef36574-7446-4a1f-8160-d3632b4e90c9" providerId="ADAL" clId="{561FC9DB-8DF3-480B-9CB5-A7CFDB100AB3}" dt="2022-12-22T16:40:09.741" v="1322" actId="47"/>
          <pc:sldLayoutMkLst>
            <pc:docMk/>
            <pc:sldMasterMk cId="0" sldId="2147483683"/>
            <pc:sldLayoutMk cId="0" sldId="2147483657"/>
          </pc:sldLayoutMkLst>
        </pc:sldLayoutChg>
        <pc:sldLayoutChg chg="del">
          <pc:chgData name="Gundala Rohan Pradyumna I.BSCIIM.2001" userId="4ef36574-7446-4a1f-8160-d3632b4e90c9" providerId="ADAL" clId="{561FC9DB-8DF3-480B-9CB5-A7CFDB100AB3}" dt="2022-12-22T16:40:07.584" v="1321" actId="47"/>
          <pc:sldLayoutMkLst>
            <pc:docMk/>
            <pc:sldMasterMk cId="0" sldId="2147483683"/>
            <pc:sldLayoutMk cId="0" sldId="2147483660"/>
          </pc:sldLayoutMkLst>
        </pc:sldLayoutChg>
        <pc:sldLayoutChg chg="del">
          <pc:chgData name="Gundala Rohan Pradyumna I.BSCIIM.2001" userId="4ef36574-7446-4a1f-8160-d3632b4e90c9" providerId="ADAL" clId="{561FC9DB-8DF3-480B-9CB5-A7CFDB100AB3}" dt="2022-12-22T16:40:29.125" v="1333" actId="47"/>
          <pc:sldLayoutMkLst>
            <pc:docMk/>
            <pc:sldMasterMk cId="0" sldId="2147483683"/>
            <pc:sldLayoutMk cId="0" sldId="2147483663"/>
          </pc:sldLayoutMkLst>
        </pc:sldLayoutChg>
        <pc:sldLayoutChg chg="del">
          <pc:chgData name="Gundala Rohan Pradyumna I.BSCIIM.2001" userId="4ef36574-7446-4a1f-8160-d3632b4e90c9" providerId="ADAL" clId="{561FC9DB-8DF3-480B-9CB5-A7CFDB100AB3}" dt="2022-12-22T16:40:30.013" v="1334" actId="47"/>
          <pc:sldLayoutMkLst>
            <pc:docMk/>
            <pc:sldMasterMk cId="0" sldId="2147483683"/>
            <pc:sldLayoutMk cId="0" sldId="2147483664"/>
          </pc:sldLayoutMkLst>
        </pc:sldLayoutChg>
        <pc:sldLayoutChg chg="del">
          <pc:chgData name="Gundala Rohan Pradyumna I.BSCIIM.2001" userId="4ef36574-7446-4a1f-8160-d3632b4e90c9" providerId="ADAL" clId="{561FC9DB-8DF3-480B-9CB5-A7CFDB100AB3}" dt="2022-12-22T16:40:52.094" v="1339" actId="47"/>
          <pc:sldLayoutMkLst>
            <pc:docMk/>
            <pc:sldMasterMk cId="0" sldId="2147483683"/>
            <pc:sldLayoutMk cId="0" sldId="2147483665"/>
          </pc:sldLayoutMkLst>
        </pc:sldLayoutChg>
        <pc:sldLayoutChg chg="del">
          <pc:chgData name="Gundala Rohan Pradyumna I.BSCIIM.2001" userId="4ef36574-7446-4a1f-8160-d3632b4e90c9" providerId="ADAL" clId="{561FC9DB-8DF3-480B-9CB5-A7CFDB100AB3}" dt="2022-12-22T16:41:18.053" v="1373" actId="47"/>
          <pc:sldLayoutMkLst>
            <pc:docMk/>
            <pc:sldMasterMk cId="0" sldId="2147483683"/>
            <pc:sldLayoutMk cId="0" sldId="2147483666"/>
          </pc:sldLayoutMkLst>
        </pc:sldLayoutChg>
        <pc:sldLayoutChg chg="del">
          <pc:chgData name="Gundala Rohan Pradyumna I.BSCIIM.2001" userId="4ef36574-7446-4a1f-8160-d3632b4e90c9" providerId="ADAL" clId="{561FC9DB-8DF3-480B-9CB5-A7CFDB100AB3}" dt="2022-12-22T16:40:25.983" v="1330" actId="47"/>
          <pc:sldLayoutMkLst>
            <pc:docMk/>
            <pc:sldMasterMk cId="0" sldId="2147483683"/>
            <pc:sldLayoutMk cId="0" sldId="2147483667"/>
          </pc:sldLayoutMkLst>
        </pc:sldLayoutChg>
        <pc:sldLayoutChg chg="del">
          <pc:chgData name="Gundala Rohan Pradyumna I.BSCIIM.2001" userId="4ef36574-7446-4a1f-8160-d3632b4e90c9" providerId="ADAL" clId="{561FC9DB-8DF3-480B-9CB5-A7CFDB100AB3}" dt="2022-12-22T16:40:27.256" v="1331" actId="47"/>
          <pc:sldLayoutMkLst>
            <pc:docMk/>
            <pc:sldMasterMk cId="0" sldId="2147483683"/>
            <pc:sldLayoutMk cId="0" sldId="2147483670"/>
          </pc:sldLayoutMkLst>
        </pc:sldLayoutChg>
        <pc:sldLayoutChg chg="del">
          <pc:chgData name="Gundala Rohan Pradyumna I.BSCIIM.2001" userId="4ef36574-7446-4a1f-8160-d3632b4e90c9" providerId="ADAL" clId="{561FC9DB-8DF3-480B-9CB5-A7CFDB100AB3}" dt="2022-12-22T16:40:53.430" v="1340" actId="47"/>
          <pc:sldLayoutMkLst>
            <pc:docMk/>
            <pc:sldMasterMk cId="0" sldId="2147483683"/>
            <pc:sldLayoutMk cId="0" sldId="2147483671"/>
          </pc:sldLayoutMkLst>
        </pc:sldLayoutChg>
        <pc:sldLayoutChg chg="del">
          <pc:chgData name="Gundala Rohan Pradyumna I.BSCIIM.2001" userId="4ef36574-7446-4a1f-8160-d3632b4e90c9" providerId="ADAL" clId="{561FC9DB-8DF3-480B-9CB5-A7CFDB100AB3}" dt="2022-12-22T16:40:11.249" v="1323" actId="47"/>
          <pc:sldLayoutMkLst>
            <pc:docMk/>
            <pc:sldMasterMk cId="0" sldId="2147483683"/>
            <pc:sldLayoutMk cId="0" sldId="2147483675"/>
          </pc:sldLayoutMkLst>
        </pc:sldLayoutChg>
        <pc:sldLayoutChg chg="del">
          <pc:chgData name="Gundala Rohan Pradyumna I.BSCIIM.2001" userId="4ef36574-7446-4a1f-8160-d3632b4e90c9" providerId="ADAL" clId="{561FC9DB-8DF3-480B-9CB5-A7CFDB100AB3}" dt="2022-12-22T16:40:12.318" v="1324" actId="47"/>
          <pc:sldLayoutMkLst>
            <pc:docMk/>
            <pc:sldMasterMk cId="0" sldId="2147483683"/>
            <pc:sldLayoutMk cId="0" sldId="2147483676"/>
          </pc:sldLayoutMkLst>
        </pc:sldLayoutChg>
        <pc:sldLayoutChg chg="add del">
          <pc:chgData name="Gundala Rohan Pradyumna I.BSCIIM.2001" userId="4ef36574-7446-4a1f-8160-d3632b4e90c9" providerId="ADAL" clId="{561FC9DB-8DF3-480B-9CB5-A7CFDB100AB3}" dt="2022-12-22T16:40:55.989" v="1343" actId="47"/>
          <pc:sldLayoutMkLst>
            <pc:docMk/>
            <pc:sldMasterMk cId="0" sldId="2147483683"/>
            <pc:sldLayoutMk cId="0" sldId="2147483678"/>
          </pc:sldLayoutMkLst>
        </pc:sldLayoutChg>
      </pc:sldMasterChg>
      <pc:sldMasterChg chg="del delSldLayout">
        <pc:chgData name="Gundala Rohan Pradyumna I.BSCIIM.2001" userId="4ef36574-7446-4a1f-8160-d3632b4e90c9" providerId="ADAL" clId="{561FC9DB-8DF3-480B-9CB5-A7CFDB100AB3}" dt="2022-12-22T16:41:14.201" v="1372" actId="47"/>
        <pc:sldMasterMkLst>
          <pc:docMk/>
          <pc:sldMasterMk cId="0" sldId="2147483684"/>
        </pc:sldMasterMkLst>
        <pc:sldLayoutChg chg="del">
          <pc:chgData name="Gundala Rohan Pradyumna I.BSCIIM.2001" userId="4ef36574-7446-4a1f-8160-d3632b4e90c9" providerId="ADAL" clId="{561FC9DB-8DF3-480B-9CB5-A7CFDB100AB3}" dt="2022-12-22T16:41:14.201" v="1372" actId="47"/>
          <pc:sldLayoutMkLst>
            <pc:docMk/>
            <pc:sldMasterMk cId="0" sldId="2147483684"/>
            <pc:sldLayoutMk cId="0" sldId="2147483681"/>
          </pc:sldLayoutMkLst>
        </pc:sldLayoutChg>
        <pc:sldLayoutChg chg="del">
          <pc:chgData name="Gundala Rohan Pradyumna I.BSCIIM.2001" userId="4ef36574-7446-4a1f-8160-d3632b4e90c9" providerId="ADAL" clId="{561FC9DB-8DF3-480B-9CB5-A7CFDB100AB3}" dt="2022-12-22T16:41:13.793" v="1371" actId="47"/>
          <pc:sldLayoutMkLst>
            <pc:docMk/>
            <pc:sldMasterMk cId="0" sldId="2147483684"/>
            <pc:sldLayoutMk cId="0" sldId="2147483682"/>
          </pc:sldLayoutMkLst>
        </pc:sldLayoutChg>
      </pc:sldMasterChg>
    </pc:docChg>
  </pc:docChgLst>
  <pc:docChgLst>
    <pc:chgData name="Naderer Julia I.BSCIIM.2001" userId="S::julia.naderer@stud.hslu.ch::f68d9c8f-515e-446c-8446-2548e0ea948a" providerId="AD" clId="Web-{D20854B1-62E6-A605-92EA-0BA3B5580DF6}"/>
    <pc:docChg chg="modSld">
      <pc:chgData name="Naderer Julia I.BSCIIM.2001" userId="S::julia.naderer@stud.hslu.ch::f68d9c8f-515e-446c-8446-2548e0ea948a" providerId="AD" clId="Web-{D20854B1-62E6-A605-92EA-0BA3B5580DF6}" dt="2022-12-22T16:06:16.951" v="0" actId="14100"/>
      <pc:docMkLst>
        <pc:docMk/>
      </pc:docMkLst>
      <pc:sldChg chg="modSp">
        <pc:chgData name="Naderer Julia I.BSCIIM.2001" userId="S::julia.naderer@stud.hslu.ch::f68d9c8f-515e-446c-8446-2548e0ea948a" providerId="AD" clId="Web-{D20854B1-62E6-A605-92EA-0BA3B5580DF6}" dt="2022-12-22T16:06:16.951" v="0" actId="14100"/>
        <pc:sldMkLst>
          <pc:docMk/>
          <pc:sldMk cId="1562551378" sldId="372"/>
        </pc:sldMkLst>
        <pc:spChg chg="mod">
          <ac:chgData name="Naderer Julia I.BSCIIM.2001" userId="S::julia.naderer@stud.hslu.ch::f68d9c8f-515e-446c-8446-2548e0ea948a" providerId="AD" clId="Web-{D20854B1-62E6-A605-92EA-0BA3B5580DF6}" dt="2022-12-22T16:06:16.951" v="0" actId="14100"/>
          <ac:spMkLst>
            <pc:docMk/>
            <pc:sldMk cId="1562551378" sldId="372"/>
            <ac:spMk id="1336" creationId="{00000000-0000-0000-0000-000000000000}"/>
          </ac:spMkLst>
        </pc:spChg>
      </pc:sldChg>
    </pc:docChg>
  </pc:docChgLst>
</pc:chgInfo>
</file>

<file path=ppt/media/image1.png>
</file>

<file path=ppt/media/image10.png>
</file>

<file path=ppt/media/image11.png>
</file>

<file path=ppt/media/image12.jpeg>
</file>

<file path=ppt/media/image13.jpeg>
</file>

<file path=ppt/media/image14.jpeg>
</file>

<file path=ppt/media/image2.svg>
</file>

<file path=ppt/media/image3.png>
</file>

<file path=ppt/media/image4.svg>
</file>

<file path=ppt/media/image5.png>
</file>

<file path=ppt/media/image6.sv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7"/>
        <p:cNvGrpSpPr/>
        <p:nvPr/>
      </p:nvGrpSpPr>
      <p:grpSpPr>
        <a:xfrm>
          <a:off x="0" y="0"/>
          <a:ext cx="0" cy="0"/>
          <a:chOff x="0" y="0"/>
          <a:chExt cx="0" cy="0"/>
        </a:xfrm>
      </p:grpSpPr>
      <p:sp>
        <p:nvSpPr>
          <p:cNvPr id="1878" name="Google Shape;1878;geff3da5b8c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9" name="Google Shape;1879;geff3da5b8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Many of these devices</a:t>
            </a: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7"/>
        <p:cNvGrpSpPr/>
        <p:nvPr/>
      </p:nvGrpSpPr>
      <p:grpSpPr>
        <a:xfrm>
          <a:off x="0" y="0"/>
          <a:ext cx="0" cy="0"/>
          <a:chOff x="0" y="0"/>
          <a:chExt cx="0" cy="0"/>
        </a:xfrm>
      </p:grpSpPr>
      <p:sp>
        <p:nvSpPr>
          <p:cNvPr id="1878" name="Google Shape;1878;geff3da5b8c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9" name="Google Shape;1879;geff3da5b8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 The Pi acts as both the gateway and the backend/cloud.</a:t>
            </a:r>
          </a:p>
          <a:p>
            <a:pPr marL="0" lvl="0" indent="0" algn="l" rtl="0">
              <a:spcBef>
                <a:spcPts val="0"/>
              </a:spcBef>
              <a:spcAft>
                <a:spcPts val="0"/>
              </a:spcAft>
              <a:buNone/>
            </a:pPr>
            <a:r>
              <a:rPr lang="en-US"/>
              <a:t>-- Mention that it’s also the MQTT broker in this situation.</a:t>
            </a:r>
          </a:p>
          <a:p>
            <a:pPr marL="0" lvl="0" indent="0" algn="l" rtl="0">
              <a:spcBef>
                <a:spcPts val="0"/>
              </a:spcBef>
              <a:spcAft>
                <a:spcPts val="0"/>
              </a:spcAft>
              <a:buNone/>
            </a:pPr>
            <a:r>
              <a:rPr lang="en-US"/>
              <a:t>-- PYTHON script.</a:t>
            </a:r>
          </a:p>
        </p:txBody>
      </p:sp>
    </p:spTree>
    <p:extLst>
      <p:ext uri="{BB962C8B-B14F-4D97-AF65-F5344CB8AC3E}">
        <p14:creationId xmlns:p14="http://schemas.microsoft.com/office/powerpoint/2010/main" val="40243437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7"/>
        <p:cNvGrpSpPr/>
        <p:nvPr/>
      </p:nvGrpSpPr>
      <p:grpSpPr>
        <a:xfrm>
          <a:off x="0" y="0"/>
          <a:ext cx="0" cy="0"/>
          <a:chOff x="0" y="0"/>
          <a:chExt cx="0" cy="0"/>
        </a:xfrm>
      </p:grpSpPr>
      <p:sp>
        <p:nvSpPr>
          <p:cNvPr id="1878" name="Google Shape;1878;geff3da5b8c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9" name="Google Shape;1879;geff3da5b8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 talk about why it’s not actual cloud.</a:t>
            </a:r>
          </a:p>
          <a:p>
            <a:pPr marL="0" lvl="0" indent="0" algn="l" rtl="0">
              <a:spcBef>
                <a:spcPts val="0"/>
              </a:spcBef>
              <a:spcAft>
                <a:spcPts val="0"/>
              </a:spcAft>
              <a:buNone/>
            </a:pPr>
            <a:r>
              <a:rPr lang="en-US"/>
              <a:t>-- this is why we chose the Pi – processing power</a:t>
            </a:r>
          </a:p>
          <a:p>
            <a:pPr marL="0" lvl="0" indent="0" algn="l" rtl="0">
              <a:spcBef>
                <a:spcPts val="0"/>
              </a:spcBef>
              <a:spcAft>
                <a:spcPts val="0"/>
              </a:spcAft>
              <a:buNone/>
            </a:pPr>
            <a:r>
              <a:rPr lang="en-US"/>
              <a:t>-- ? Maybe something about HTTP requests and JSON responses</a:t>
            </a:r>
            <a:endParaRPr/>
          </a:p>
        </p:txBody>
      </p:sp>
    </p:spTree>
    <p:extLst>
      <p:ext uri="{BB962C8B-B14F-4D97-AF65-F5344CB8AC3E}">
        <p14:creationId xmlns:p14="http://schemas.microsoft.com/office/powerpoint/2010/main" val="1103188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f4b4a831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f4b4a831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98918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f2f776bd3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f2f776bd3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41859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f4b4a83110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f4b4a83110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0024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f4b4a83110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f4b4a83110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72149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f4b4a831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f4b4a831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45520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f2f776bd3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f2f776bd3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79742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0"/>
        <p:cNvGrpSpPr/>
        <p:nvPr/>
      </p:nvGrpSpPr>
      <p:grpSpPr>
        <a:xfrm>
          <a:off x="0" y="0"/>
          <a:ext cx="0" cy="0"/>
          <a:chOff x="0" y="0"/>
          <a:chExt cx="0" cy="0"/>
        </a:xfrm>
      </p:grpSpPr>
      <p:sp>
        <p:nvSpPr>
          <p:cNvPr id="2021" name="Google Shape;2021;gf4b4a83110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2" name="Google Shape;2022;gf4b4a83110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91233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efc568fd33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efc568fd33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2"/>
        <p:cNvGrpSpPr/>
        <p:nvPr/>
      </p:nvGrpSpPr>
      <p:grpSpPr>
        <a:xfrm>
          <a:off x="0" y="0"/>
          <a:ext cx="0" cy="0"/>
          <a:chOff x="0" y="0"/>
          <a:chExt cx="0" cy="0"/>
        </a:xfrm>
      </p:grpSpPr>
      <p:sp>
        <p:nvSpPr>
          <p:cNvPr id="1503" name="Google Shape;1503;g41de598129281c8c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4" name="Google Shape;1504;g41de598129281c8c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54641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f4b4a83110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f4b4a83110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77762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f4b4a83110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f4b4a83110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f2f776bd3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f2f776bd3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2"/>
        <p:cNvGrpSpPr/>
        <p:nvPr/>
      </p:nvGrpSpPr>
      <p:grpSpPr>
        <a:xfrm>
          <a:off x="0" y="0"/>
          <a:ext cx="0" cy="0"/>
          <a:chOff x="0" y="0"/>
          <a:chExt cx="0" cy="0"/>
        </a:xfrm>
      </p:grpSpPr>
      <p:sp>
        <p:nvSpPr>
          <p:cNvPr id="1733" name="Google Shape;1733;g41de598129281c8c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4" name="Google Shape;1734;g41de598129281c8c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In the beginning of this course, we had to decide between two proposals. One was automatizing a </a:t>
            </a:r>
            <a:r>
              <a:rPr lang="en-US" err="1"/>
              <a:t>neritp</a:t>
            </a:r>
          </a:p>
          <a:p>
            <a:pPr marL="0" lvl="0" indent="0" algn="l">
              <a:spcBef>
                <a:spcPts val="0"/>
              </a:spcBef>
              <a:spcAft>
                <a:spcPts val="0"/>
              </a:spcAft>
              <a:buNone/>
            </a:pPr>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f4b4a83110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f4b4a83110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Given the problems you just heard, it is easy to guess that our first and foremost interest was to have less people suffer from the effects of bad air quality. Nonetheless, we wanted to hold ourselves to higher standards, and were motivated to come up with a solution that was </a:t>
            </a:r>
          </a:p>
          <a:p>
            <a:pPr marL="0" indent="0">
              <a:buNone/>
            </a:pPr>
            <a:r>
              <a:rPr lang="en-US"/>
              <a:t>-</a:t>
            </a:r>
          </a:p>
          <a:p>
            <a:pPr marL="0" indent="0">
              <a:buNone/>
            </a:pPr>
            <a:r>
              <a:rPr lang="en-US"/>
              <a:t>-</a:t>
            </a:r>
          </a:p>
          <a:p>
            <a:pPr marL="0" indent="0">
              <a:buNone/>
            </a:pPr>
            <a:r>
              <a:rPr lang="en-US"/>
              <a:t>-</a:t>
            </a:r>
          </a:p>
          <a:p>
            <a:pPr marL="0" indent="0">
              <a:buNone/>
            </a:pPr>
            <a:r>
              <a:rPr lang="en-US"/>
              <a:t>-</a:t>
            </a:r>
          </a:p>
          <a:p>
            <a:pPr marL="0" indent="0">
              <a:buNone/>
            </a:pPr>
            <a:r>
              <a:rPr lang="en-US"/>
              <a:t>-</a:t>
            </a:r>
          </a:p>
          <a:p>
            <a:pPr marL="0" indent="0">
              <a:buNone/>
            </a:pPr>
            <a:r>
              <a:rPr lang="en-US"/>
              <a:t>- Last but not least, we also had some self interest at heart. After having done some </a:t>
            </a:r>
          </a:p>
          <a:p>
            <a:pPr marL="0" indent="0">
              <a:buNone/>
            </a:pPr>
            <a:r>
              <a:rPr lang="en-US"/>
              <a:t>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1"/>
        <p:cNvGrpSpPr/>
        <p:nvPr/>
      </p:nvGrpSpPr>
      <p:grpSpPr>
        <a:xfrm>
          <a:off x="0" y="0"/>
          <a:ext cx="0" cy="0"/>
          <a:chOff x="0" y="0"/>
          <a:chExt cx="0" cy="0"/>
        </a:xfrm>
      </p:grpSpPr>
      <p:sp>
        <p:nvSpPr>
          <p:cNvPr id="1322" name="Google Shape;1322;gf4b4a83110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3" name="Google Shape;1323;gf4b4a83110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6015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f2f776bd3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f2f776bd3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8873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f4b4a831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f4b4a831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30007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f4b4a831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f4b4a831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Split into 3 parts</a:t>
            </a:r>
          </a:p>
        </p:txBody>
      </p:sp>
    </p:spTree>
    <p:extLst>
      <p:ext uri="{BB962C8B-B14F-4D97-AF65-F5344CB8AC3E}">
        <p14:creationId xmlns:p14="http://schemas.microsoft.com/office/powerpoint/2010/main" val="3753287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1"/>
            </a:gs>
            <a:gs pos="79000">
              <a:schemeClr val="lt1"/>
            </a:gs>
            <a:gs pos="100000">
              <a:schemeClr val="accent6"/>
            </a:gs>
          </a:gsLst>
          <a:lin ang="2700006" scaled="0"/>
        </a:gradFill>
        <a:effectLst/>
      </p:bgPr>
    </p:bg>
    <p:spTree>
      <p:nvGrpSpPr>
        <p:cNvPr id="1" name="Shape 8"/>
        <p:cNvGrpSpPr/>
        <p:nvPr/>
      </p:nvGrpSpPr>
      <p:grpSpPr>
        <a:xfrm>
          <a:off x="0" y="0"/>
          <a:ext cx="0" cy="0"/>
          <a:chOff x="0" y="0"/>
          <a:chExt cx="0" cy="0"/>
        </a:xfrm>
      </p:grpSpPr>
      <p:sp>
        <p:nvSpPr>
          <p:cNvPr id="9" name="Google Shape;9;p2"/>
          <p:cNvSpPr/>
          <p:nvPr/>
        </p:nvSpPr>
        <p:spPr>
          <a:xfrm>
            <a:off x="6858200" y="2750225"/>
            <a:ext cx="4489411" cy="4507161"/>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5400000">
            <a:off x="225387" y="-225388"/>
            <a:ext cx="2863929" cy="3314700"/>
          </a:xfrm>
          <a:custGeom>
            <a:avLst/>
            <a:gdLst/>
            <a:ahLst/>
            <a:cxnLst/>
            <a:rect l="l" t="t" r="r" b="b"/>
            <a:pathLst>
              <a:path w="36081" h="41760" extrusionOk="0">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5400000">
            <a:off x="7496699" y="-622887"/>
            <a:ext cx="1864389" cy="1853864"/>
          </a:xfrm>
          <a:custGeom>
            <a:avLst/>
            <a:gdLst/>
            <a:ahLst/>
            <a:cxnLst/>
            <a:rect l="l" t="t" r="r" b="b"/>
            <a:pathLst>
              <a:path w="41093" h="40861" extrusionOk="0">
                <a:moveTo>
                  <a:pt x="0" y="1"/>
                </a:moveTo>
                <a:lnTo>
                  <a:pt x="0" y="40861"/>
                </a:lnTo>
                <a:lnTo>
                  <a:pt x="1361" y="40861"/>
                </a:lnTo>
                <a:cubicBezTo>
                  <a:pt x="23304" y="40861"/>
                  <a:pt x="41092" y="23072"/>
                  <a:pt x="41092" y="1128"/>
                </a:cubicBezTo>
                <a:cubicBezTo>
                  <a:pt x="41092" y="751"/>
                  <a:pt x="41087" y="376"/>
                  <a:pt x="41076" y="1"/>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15100" y="1937500"/>
            <a:ext cx="5838300" cy="17973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6000">
                <a:solidFill>
                  <a:schemeClr val="lt2"/>
                </a:solidFill>
                <a:latin typeface="Days One"/>
                <a:ea typeface="Days One"/>
                <a:cs typeface="Days One"/>
                <a:sym typeface="Days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3" name="Google Shape;13;p2"/>
          <p:cNvSpPr txBox="1">
            <a:spLocks noGrp="1"/>
          </p:cNvSpPr>
          <p:nvPr>
            <p:ph type="subTitle" idx="1"/>
          </p:nvPr>
        </p:nvSpPr>
        <p:spPr>
          <a:xfrm>
            <a:off x="715100" y="4214900"/>
            <a:ext cx="5838300" cy="393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gradFill>
          <a:gsLst>
            <a:gs pos="0">
              <a:schemeClr val="accent1"/>
            </a:gs>
            <a:gs pos="79000">
              <a:schemeClr val="lt1"/>
            </a:gs>
            <a:gs pos="100000">
              <a:schemeClr val="accent6"/>
            </a:gs>
          </a:gsLst>
          <a:lin ang="13500032" scaled="0"/>
        </a:gradFill>
        <a:effectLst/>
      </p:bgPr>
    </p:bg>
    <p:spTree>
      <p:nvGrpSpPr>
        <p:cNvPr id="1" name="Shape 189"/>
        <p:cNvGrpSpPr/>
        <p:nvPr/>
      </p:nvGrpSpPr>
      <p:grpSpPr>
        <a:xfrm>
          <a:off x="0" y="0"/>
          <a:ext cx="0" cy="0"/>
          <a:chOff x="0" y="0"/>
          <a:chExt cx="0" cy="0"/>
        </a:xfrm>
      </p:grpSpPr>
      <p:sp>
        <p:nvSpPr>
          <p:cNvPr id="190" name="Google Shape;190;p28"/>
          <p:cNvSpPr/>
          <p:nvPr/>
        </p:nvSpPr>
        <p:spPr>
          <a:xfrm rot="5400000">
            <a:off x="7014897" y="3025990"/>
            <a:ext cx="2115068" cy="2447971"/>
          </a:xfrm>
          <a:custGeom>
            <a:avLst/>
            <a:gdLst/>
            <a:ahLst/>
            <a:cxnLst/>
            <a:rect l="l" t="t" r="r" b="b"/>
            <a:pathLst>
              <a:path w="36081" h="41760" extrusionOk="0">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8"/>
          <p:cNvSpPr/>
          <p:nvPr/>
        </p:nvSpPr>
        <p:spPr>
          <a:xfrm rot="-5400000">
            <a:off x="-52653" y="-450410"/>
            <a:ext cx="2115068" cy="2447971"/>
          </a:xfrm>
          <a:custGeom>
            <a:avLst/>
            <a:gdLst/>
            <a:ahLst/>
            <a:cxnLst/>
            <a:rect l="l" t="t" r="r" b="b"/>
            <a:pathLst>
              <a:path w="36081" h="41760" extrusionOk="0">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p:nvPr/>
        </p:nvSpPr>
        <p:spPr>
          <a:xfrm>
            <a:off x="-1022250" y="4158430"/>
            <a:ext cx="2025591" cy="2033661"/>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8"/>
          <p:cNvSpPr txBox="1">
            <a:spLocks noGrp="1"/>
          </p:cNvSpPr>
          <p:nvPr>
            <p:ph type="title"/>
          </p:nvPr>
        </p:nvSpPr>
        <p:spPr>
          <a:xfrm>
            <a:off x="720000"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solidFill>
                  <a:schemeClr val="lt2"/>
                </a:solidFill>
                <a:latin typeface="Days One"/>
                <a:ea typeface="Days One"/>
                <a:cs typeface="Days One"/>
                <a:sym typeface="Days 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 name="Google Shape;194;p28"/>
          <p:cNvSpPr txBox="1">
            <a:spLocks noGrp="1"/>
          </p:cNvSpPr>
          <p:nvPr>
            <p:ph type="subTitle" idx="1"/>
          </p:nvPr>
        </p:nvSpPr>
        <p:spPr>
          <a:xfrm>
            <a:off x="720000" y="2269375"/>
            <a:ext cx="2305500" cy="4848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 name="Google Shape;195;p28"/>
          <p:cNvSpPr txBox="1">
            <a:spLocks noGrp="1"/>
          </p:cNvSpPr>
          <p:nvPr>
            <p:ph type="title" idx="2"/>
          </p:nvPr>
        </p:nvSpPr>
        <p:spPr>
          <a:xfrm>
            <a:off x="3419269"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solidFill>
                  <a:schemeClr val="lt2"/>
                </a:solidFill>
                <a:latin typeface="Days One"/>
                <a:ea typeface="Days One"/>
                <a:cs typeface="Days One"/>
                <a:sym typeface="Days 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6" name="Google Shape;196;p28"/>
          <p:cNvSpPr txBox="1">
            <a:spLocks noGrp="1"/>
          </p:cNvSpPr>
          <p:nvPr>
            <p:ph type="subTitle" idx="3"/>
          </p:nvPr>
        </p:nvSpPr>
        <p:spPr>
          <a:xfrm>
            <a:off x="3419269" y="2269375"/>
            <a:ext cx="2305500" cy="4848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28"/>
          <p:cNvSpPr txBox="1">
            <a:spLocks noGrp="1"/>
          </p:cNvSpPr>
          <p:nvPr>
            <p:ph type="title" idx="4"/>
          </p:nvPr>
        </p:nvSpPr>
        <p:spPr>
          <a:xfrm>
            <a:off x="720000" y="31924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solidFill>
                  <a:schemeClr val="lt2"/>
                </a:solidFill>
                <a:latin typeface="Days One"/>
                <a:ea typeface="Days One"/>
                <a:cs typeface="Days One"/>
                <a:sym typeface="Days 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8" name="Google Shape;198;p28"/>
          <p:cNvSpPr txBox="1">
            <a:spLocks noGrp="1"/>
          </p:cNvSpPr>
          <p:nvPr>
            <p:ph type="subTitle" idx="5"/>
          </p:nvPr>
        </p:nvSpPr>
        <p:spPr>
          <a:xfrm>
            <a:off x="720000" y="37789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28"/>
          <p:cNvSpPr txBox="1">
            <a:spLocks noGrp="1"/>
          </p:cNvSpPr>
          <p:nvPr>
            <p:ph type="title" idx="6"/>
          </p:nvPr>
        </p:nvSpPr>
        <p:spPr>
          <a:xfrm>
            <a:off x="3419269" y="31924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solidFill>
                  <a:schemeClr val="lt2"/>
                </a:solidFill>
                <a:latin typeface="Days One"/>
                <a:ea typeface="Days One"/>
                <a:cs typeface="Days One"/>
                <a:sym typeface="Days 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0" name="Google Shape;200;p28"/>
          <p:cNvSpPr txBox="1">
            <a:spLocks noGrp="1"/>
          </p:cNvSpPr>
          <p:nvPr>
            <p:ph type="subTitle" idx="7"/>
          </p:nvPr>
        </p:nvSpPr>
        <p:spPr>
          <a:xfrm>
            <a:off x="3419269" y="37789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 name="Google Shape;201;p28"/>
          <p:cNvSpPr txBox="1">
            <a:spLocks noGrp="1"/>
          </p:cNvSpPr>
          <p:nvPr>
            <p:ph type="title" idx="8"/>
          </p:nvPr>
        </p:nvSpPr>
        <p:spPr>
          <a:xfrm>
            <a:off x="6118545"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solidFill>
                  <a:schemeClr val="lt2"/>
                </a:solidFill>
                <a:latin typeface="Days One"/>
                <a:ea typeface="Days One"/>
                <a:cs typeface="Days One"/>
                <a:sym typeface="Days 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 name="Google Shape;202;p28"/>
          <p:cNvSpPr txBox="1">
            <a:spLocks noGrp="1"/>
          </p:cNvSpPr>
          <p:nvPr>
            <p:ph type="subTitle" idx="9"/>
          </p:nvPr>
        </p:nvSpPr>
        <p:spPr>
          <a:xfrm>
            <a:off x="6118545" y="22693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3" name="Google Shape;203;p28"/>
          <p:cNvSpPr txBox="1">
            <a:spLocks noGrp="1"/>
          </p:cNvSpPr>
          <p:nvPr>
            <p:ph type="title" idx="13"/>
          </p:nvPr>
        </p:nvSpPr>
        <p:spPr>
          <a:xfrm>
            <a:off x="6118545" y="31924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solidFill>
                  <a:schemeClr val="lt2"/>
                </a:solidFill>
                <a:latin typeface="Days One"/>
                <a:ea typeface="Days One"/>
                <a:cs typeface="Days One"/>
                <a:sym typeface="Days 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4" name="Google Shape;204;p28"/>
          <p:cNvSpPr txBox="1">
            <a:spLocks noGrp="1"/>
          </p:cNvSpPr>
          <p:nvPr>
            <p:ph type="subTitle" idx="14"/>
          </p:nvPr>
        </p:nvSpPr>
        <p:spPr>
          <a:xfrm>
            <a:off x="6118545" y="37789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28"/>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2">
  <p:cSld name="BLANK_1_1_1_1_1_1_3_1">
    <p:bg>
      <p:bgPr>
        <a:gradFill>
          <a:gsLst>
            <a:gs pos="0">
              <a:schemeClr val="accent1"/>
            </a:gs>
            <a:gs pos="79000">
              <a:schemeClr val="lt1"/>
            </a:gs>
            <a:gs pos="100000">
              <a:schemeClr val="accent6"/>
            </a:gs>
          </a:gsLst>
          <a:lin ang="2700006" scaled="0"/>
        </a:gradFill>
        <a:effectLst/>
      </p:bgPr>
    </p:bg>
    <p:spTree>
      <p:nvGrpSpPr>
        <p:cNvPr id="1" name="Shape 229"/>
        <p:cNvGrpSpPr/>
        <p:nvPr/>
      </p:nvGrpSpPr>
      <p:grpSpPr>
        <a:xfrm>
          <a:off x="0" y="0"/>
          <a:ext cx="0" cy="0"/>
          <a:chOff x="0" y="0"/>
          <a:chExt cx="0" cy="0"/>
        </a:xfrm>
      </p:grpSpPr>
      <p:sp>
        <p:nvSpPr>
          <p:cNvPr id="230" name="Google Shape;230;p31"/>
          <p:cNvSpPr/>
          <p:nvPr/>
        </p:nvSpPr>
        <p:spPr>
          <a:xfrm>
            <a:off x="8413950" y="-593627"/>
            <a:ext cx="1876772" cy="1884249"/>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rot="-5400000">
            <a:off x="4225" y="-318065"/>
            <a:ext cx="2125171" cy="2459664"/>
          </a:xfrm>
          <a:custGeom>
            <a:avLst/>
            <a:gdLst/>
            <a:ahLst/>
            <a:cxnLst/>
            <a:rect l="l" t="t" r="r" b="b"/>
            <a:pathLst>
              <a:path w="36081" h="41760" extrusionOk="0">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txBox="1">
            <a:spLocks noGrp="1"/>
          </p:cNvSpPr>
          <p:nvPr>
            <p:ph type="subTitle" idx="1"/>
          </p:nvPr>
        </p:nvSpPr>
        <p:spPr>
          <a:xfrm>
            <a:off x="760625" y="3347475"/>
            <a:ext cx="2384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3" name="Google Shape;233;p31"/>
          <p:cNvSpPr txBox="1">
            <a:spLocks noGrp="1"/>
          </p:cNvSpPr>
          <p:nvPr>
            <p:ph type="subTitle" idx="2"/>
          </p:nvPr>
        </p:nvSpPr>
        <p:spPr>
          <a:xfrm>
            <a:off x="3413513" y="3347475"/>
            <a:ext cx="2384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4" name="Google Shape;234;p31"/>
          <p:cNvSpPr txBox="1">
            <a:spLocks noGrp="1"/>
          </p:cNvSpPr>
          <p:nvPr>
            <p:ph type="subTitle" idx="3"/>
          </p:nvPr>
        </p:nvSpPr>
        <p:spPr>
          <a:xfrm>
            <a:off x="6029988" y="3347475"/>
            <a:ext cx="2384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5" name="Google Shape;235;p31"/>
          <p:cNvSpPr txBox="1">
            <a:spLocks noGrp="1"/>
          </p:cNvSpPr>
          <p:nvPr>
            <p:ph type="title" hasCustomPrompt="1"/>
          </p:nvPr>
        </p:nvSpPr>
        <p:spPr>
          <a:xfrm>
            <a:off x="760475" y="1399325"/>
            <a:ext cx="23841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b="1">
                <a:solidFill>
                  <a:schemeClr val="lt2"/>
                </a:solidFill>
                <a:latin typeface="Days One"/>
                <a:ea typeface="Days One"/>
                <a:cs typeface="Days One"/>
                <a:sym typeface="Days 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6" name="Google Shape;236;p31"/>
          <p:cNvSpPr txBox="1">
            <a:spLocks noGrp="1"/>
          </p:cNvSpPr>
          <p:nvPr>
            <p:ph type="title" idx="4" hasCustomPrompt="1"/>
          </p:nvPr>
        </p:nvSpPr>
        <p:spPr>
          <a:xfrm>
            <a:off x="3413375" y="1399325"/>
            <a:ext cx="23841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b="1">
                <a:solidFill>
                  <a:schemeClr val="lt2"/>
                </a:solidFill>
                <a:latin typeface="Days One"/>
                <a:ea typeface="Days One"/>
                <a:cs typeface="Days One"/>
                <a:sym typeface="Days 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7" name="Google Shape;237;p31"/>
          <p:cNvSpPr txBox="1">
            <a:spLocks noGrp="1"/>
          </p:cNvSpPr>
          <p:nvPr>
            <p:ph type="title" idx="5" hasCustomPrompt="1"/>
          </p:nvPr>
        </p:nvSpPr>
        <p:spPr>
          <a:xfrm>
            <a:off x="6029850" y="1399325"/>
            <a:ext cx="23841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b="1">
                <a:solidFill>
                  <a:schemeClr val="lt2"/>
                </a:solidFill>
                <a:latin typeface="Days One"/>
                <a:ea typeface="Days One"/>
                <a:cs typeface="Days One"/>
                <a:sym typeface="Days 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8" name="Google Shape;238;p31"/>
          <p:cNvSpPr/>
          <p:nvPr/>
        </p:nvSpPr>
        <p:spPr>
          <a:xfrm>
            <a:off x="-1116150" y="3666373"/>
            <a:ext cx="1876772" cy="1884249"/>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gradFill>
          <a:gsLst>
            <a:gs pos="0">
              <a:schemeClr val="accent1"/>
            </a:gs>
            <a:gs pos="79000">
              <a:schemeClr val="lt1"/>
            </a:gs>
            <a:gs pos="100000">
              <a:schemeClr val="accent6"/>
            </a:gs>
          </a:gsLst>
          <a:lin ang="18900732" scaled="0"/>
        </a:gradFill>
        <a:effectLst/>
      </p:bgPr>
    </p:bg>
    <p:spTree>
      <p:nvGrpSpPr>
        <p:cNvPr id="1" name="Shape 245"/>
        <p:cNvGrpSpPr/>
        <p:nvPr/>
      </p:nvGrpSpPr>
      <p:grpSpPr>
        <a:xfrm>
          <a:off x="0" y="0"/>
          <a:ext cx="0" cy="0"/>
          <a:chOff x="0" y="0"/>
          <a:chExt cx="0" cy="0"/>
        </a:xfrm>
      </p:grpSpPr>
      <p:sp>
        <p:nvSpPr>
          <p:cNvPr id="246" name="Google Shape;246;p33"/>
          <p:cNvSpPr/>
          <p:nvPr/>
        </p:nvSpPr>
        <p:spPr>
          <a:xfrm>
            <a:off x="7848600" y="3990497"/>
            <a:ext cx="2514551" cy="2524568"/>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3"/>
          <p:cNvSpPr/>
          <p:nvPr/>
        </p:nvSpPr>
        <p:spPr>
          <a:xfrm rot="-5232539">
            <a:off x="6273534" y="-444366"/>
            <a:ext cx="2803890" cy="3275359"/>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3"/>
          <p:cNvSpPr/>
          <p:nvPr/>
        </p:nvSpPr>
        <p:spPr>
          <a:xfrm rot="8629168">
            <a:off x="-1559635" y="120431"/>
            <a:ext cx="4033685" cy="4712146"/>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gradFill>
          <a:gsLst>
            <a:gs pos="0">
              <a:schemeClr val="accent1"/>
            </a:gs>
            <a:gs pos="79000">
              <a:schemeClr val="lt1"/>
            </a:gs>
            <a:gs pos="100000">
              <a:schemeClr val="accent6"/>
            </a:gs>
          </a:gsLst>
          <a:lin ang="18900732" scaled="0"/>
        </a:gradFill>
        <a:effectLst/>
      </p:bgPr>
    </p:bg>
    <p:spTree>
      <p:nvGrpSpPr>
        <p:cNvPr id="1" name="Shape 249"/>
        <p:cNvGrpSpPr/>
        <p:nvPr/>
      </p:nvGrpSpPr>
      <p:grpSpPr>
        <a:xfrm>
          <a:off x="0" y="0"/>
          <a:ext cx="0" cy="0"/>
          <a:chOff x="0" y="0"/>
          <a:chExt cx="0" cy="0"/>
        </a:xfrm>
      </p:grpSpPr>
      <p:sp>
        <p:nvSpPr>
          <p:cNvPr id="250" name="Google Shape;250;p34"/>
          <p:cNvSpPr/>
          <p:nvPr/>
        </p:nvSpPr>
        <p:spPr>
          <a:xfrm>
            <a:off x="7493100" y="-1161975"/>
            <a:ext cx="4222669" cy="4239492"/>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4"/>
          <p:cNvSpPr/>
          <p:nvPr/>
        </p:nvSpPr>
        <p:spPr>
          <a:xfrm>
            <a:off x="-2665675" y="2789975"/>
            <a:ext cx="4222669" cy="4239492"/>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rot="1848319">
            <a:off x="6172266" y="2568611"/>
            <a:ext cx="3492400" cy="4079767"/>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4"/>
          <p:cNvSpPr/>
          <p:nvPr/>
        </p:nvSpPr>
        <p:spPr>
          <a:xfrm rot="7003599" flipH="1">
            <a:off x="19183" y="-1603364"/>
            <a:ext cx="3492424" cy="4079671"/>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1"/>
            </a:gs>
            <a:gs pos="79000">
              <a:schemeClr val="lt1"/>
            </a:gs>
            <a:gs pos="100000">
              <a:schemeClr val="accent6"/>
            </a:gs>
          </a:gsLst>
          <a:lin ang="2700006" scaled="0"/>
        </a:gradFill>
        <a:effectLst/>
      </p:bgPr>
    </p:bg>
    <p:spTree>
      <p:nvGrpSpPr>
        <p:cNvPr id="1" name="Shape 14"/>
        <p:cNvGrpSpPr/>
        <p:nvPr/>
      </p:nvGrpSpPr>
      <p:grpSpPr>
        <a:xfrm>
          <a:off x="0" y="0"/>
          <a:ext cx="0" cy="0"/>
          <a:chOff x="0" y="0"/>
          <a:chExt cx="0" cy="0"/>
        </a:xfrm>
      </p:grpSpPr>
      <p:sp>
        <p:nvSpPr>
          <p:cNvPr id="15" name="Google Shape;15;p3"/>
          <p:cNvSpPr/>
          <p:nvPr/>
        </p:nvSpPr>
        <p:spPr>
          <a:xfrm>
            <a:off x="-1351900" y="3948325"/>
            <a:ext cx="3101598" cy="3113954"/>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rot="-3516704">
            <a:off x="6716946" y="-554629"/>
            <a:ext cx="3423889" cy="3999811"/>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rot="2126950">
            <a:off x="41639" y="-1384093"/>
            <a:ext cx="2744644" cy="2729065"/>
          </a:xfrm>
          <a:custGeom>
            <a:avLst/>
            <a:gdLst/>
            <a:ahLst/>
            <a:cxnLst/>
            <a:rect l="l" t="t" r="r" b="b"/>
            <a:pathLst>
              <a:path w="41093" h="40861" extrusionOk="0">
                <a:moveTo>
                  <a:pt x="0" y="1"/>
                </a:moveTo>
                <a:lnTo>
                  <a:pt x="0" y="40861"/>
                </a:lnTo>
                <a:lnTo>
                  <a:pt x="1361" y="40861"/>
                </a:lnTo>
                <a:cubicBezTo>
                  <a:pt x="23304" y="40861"/>
                  <a:pt x="41092" y="23072"/>
                  <a:pt x="41092" y="1128"/>
                </a:cubicBezTo>
                <a:cubicBezTo>
                  <a:pt x="41092" y="751"/>
                  <a:pt x="41087" y="376"/>
                  <a:pt x="41076" y="1"/>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txBox="1">
            <a:spLocks noGrp="1"/>
          </p:cNvSpPr>
          <p:nvPr>
            <p:ph type="title"/>
          </p:nvPr>
        </p:nvSpPr>
        <p:spPr>
          <a:xfrm>
            <a:off x="720000" y="2036975"/>
            <a:ext cx="4205100" cy="12261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solidFill>
                  <a:schemeClr val="lt2"/>
                </a:solidFill>
                <a:latin typeface="Days One"/>
                <a:ea typeface="Days One"/>
                <a:cs typeface="Days One"/>
                <a:sym typeface="Days 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720000" y="1195175"/>
            <a:ext cx="42051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lt2"/>
                </a:solidFill>
                <a:latin typeface="Days One"/>
                <a:ea typeface="Days One"/>
                <a:cs typeface="Days One"/>
                <a:sym typeface="Days 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 name="Google Shape;20;p3"/>
          <p:cNvSpPr txBox="1">
            <a:spLocks noGrp="1"/>
          </p:cNvSpPr>
          <p:nvPr>
            <p:ph type="subTitle" idx="1"/>
          </p:nvPr>
        </p:nvSpPr>
        <p:spPr>
          <a:xfrm>
            <a:off x="720000" y="3554725"/>
            <a:ext cx="4360200" cy="393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accent1"/>
            </a:gs>
            <a:gs pos="79000">
              <a:schemeClr val="lt1"/>
            </a:gs>
            <a:gs pos="100000">
              <a:schemeClr val="accent6"/>
            </a:gs>
          </a:gsLst>
          <a:lin ang="18900044" scaled="0"/>
        </a:gradFill>
        <a:effectLst/>
      </p:bgPr>
    </p:bg>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200">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6"/>
          <p:cNvSpPr/>
          <p:nvPr/>
        </p:nvSpPr>
        <p:spPr>
          <a:xfrm rot="10800000">
            <a:off x="-386221" y="-511177"/>
            <a:ext cx="2202633" cy="2573002"/>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6"/>
          <p:cNvSpPr/>
          <p:nvPr/>
        </p:nvSpPr>
        <p:spPr>
          <a:xfrm>
            <a:off x="8255100" y="4249475"/>
            <a:ext cx="1841422" cy="1848758"/>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rot="-925259">
            <a:off x="6800108" y="-524600"/>
            <a:ext cx="2784680" cy="3222977"/>
          </a:xfrm>
          <a:custGeom>
            <a:avLst/>
            <a:gdLst/>
            <a:ahLst/>
            <a:cxnLst/>
            <a:rect l="l" t="t" r="r" b="b"/>
            <a:pathLst>
              <a:path w="36081" h="41760" extrusionOk="0">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accent1"/>
            </a:gs>
            <a:gs pos="79000">
              <a:schemeClr val="lt1"/>
            </a:gs>
            <a:gs pos="100000">
              <a:schemeClr val="accent6"/>
            </a:gs>
          </a:gsLst>
          <a:lin ang="13500032" scaled="0"/>
        </a:gradFill>
        <a:effectLst/>
      </p:bgPr>
    </p:bg>
    <p:spTree>
      <p:nvGrpSpPr>
        <p:cNvPr id="1" name="Shape 41"/>
        <p:cNvGrpSpPr/>
        <p:nvPr/>
      </p:nvGrpSpPr>
      <p:grpSpPr>
        <a:xfrm>
          <a:off x="0" y="0"/>
          <a:ext cx="0" cy="0"/>
          <a:chOff x="0" y="0"/>
          <a:chExt cx="0" cy="0"/>
        </a:xfrm>
      </p:grpSpPr>
      <p:sp>
        <p:nvSpPr>
          <p:cNvPr id="42" name="Google Shape;42;p7"/>
          <p:cNvSpPr/>
          <p:nvPr/>
        </p:nvSpPr>
        <p:spPr>
          <a:xfrm rot="1451954">
            <a:off x="6169205" y="2098647"/>
            <a:ext cx="3542609" cy="4138293"/>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7"/>
          <p:cNvSpPr/>
          <p:nvPr/>
        </p:nvSpPr>
        <p:spPr>
          <a:xfrm>
            <a:off x="7797900" y="-906375"/>
            <a:ext cx="2451002" cy="2460766"/>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p:nvPr/>
        </p:nvSpPr>
        <p:spPr>
          <a:xfrm rot="-2278797">
            <a:off x="-1316671" y="131086"/>
            <a:ext cx="2264352" cy="2251500"/>
          </a:xfrm>
          <a:custGeom>
            <a:avLst/>
            <a:gdLst/>
            <a:ahLst/>
            <a:cxnLst/>
            <a:rect l="l" t="t" r="r" b="b"/>
            <a:pathLst>
              <a:path w="51975" h="51680" extrusionOk="0">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 name="Google Shape;46;p7"/>
          <p:cNvSpPr txBox="1">
            <a:spLocks noGrp="1"/>
          </p:cNvSpPr>
          <p:nvPr>
            <p:ph type="body" idx="1"/>
          </p:nvPr>
        </p:nvSpPr>
        <p:spPr>
          <a:xfrm>
            <a:off x="720000" y="1207475"/>
            <a:ext cx="5475900" cy="2675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2"/>
              </a:buClr>
              <a:buSzPts val="1200"/>
              <a:buFont typeface="Lato"/>
              <a:buChar char="●"/>
              <a:defRPr sz="1600">
                <a:solidFill>
                  <a:schemeClr val="lt2"/>
                </a:solidFill>
                <a:latin typeface="Poppins"/>
                <a:ea typeface="Poppins"/>
                <a:cs typeface="Poppins"/>
                <a:sym typeface="Poppins"/>
              </a:defRPr>
            </a:lvl1pPr>
            <a:lvl2pPr marL="914400" lvl="1" indent="-304800" rtl="0">
              <a:lnSpc>
                <a:spcPct val="115000"/>
              </a:lnSpc>
              <a:spcBef>
                <a:spcPts val="1600"/>
              </a:spcBef>
              <a:spcAft>
                <a:spcPts val="0"/>
              </a:spcAft>
              <a:buClr>
                <a:schemeClr val="lt2"/>
              </a:buClr>
              <a:buSzPts val="1200"/>
              <a:buFont typeface="Roboto Condensed Light"/>
              <a:buChar char="○"/>
              <a:defRPr>
                <a:solidFill>
                  <a:schemeClr val="lt2"/>
                </a:solidFill>
              </a:defRPr>
            </a:lvl2pPr>
            <a:lvl3pPr marL="1371600" lvl="2" indent="-304800" rtl="0">
              <a:lnSpc>
                <a:spcPct val="115000"/>
              </a:lnSpc>
              <a:spcBef>
                <a:spcPts val="0"/>
              </a:spcBef>
              <a:spcAft>
                <a:spcPts val="0"/>
              </a:spcAft>
              <a:buClr>
                <a:schemeClr val="lt2"/>
              </a:buClr>
              <a:buSzPts val="1200"/>
              <a:buFont typeface="Roboto Condensed Light"/>
              <a:buChar char="■"/>
              <a:defRPr>
                <a:solidFill>
                  <a:schemeClr val="lt2"/>
                </a:solidFill>
              </a:defRPr>
            </a:lvl3pPr>
            <a:lvl4pPr marL="1828800" lvl="3" indent="-304800" rtl="0">
              <a:lnSpc>
                <a:spcPct val="115000"/>
              </a:lnSpc>
              <a:spcBef>
                <a:spcPts val="0"/>
              </a:spcBef>
              <a:spcAft>
                <a:spcPts val="0"/>
              </a:spcAft>
              <a:buClr>
                <a:schemeClr val="lt2"/>
              </a:buClr>
              <a:buSzPts val="1200"/>
              <a:buFont typeface="Roboto Condensed Light"/>
              <a:buChar char="●"/>
              <a:defRPr>
                <a:solidFill>
                  <a:schemeClr val="lt2"/>
                </a:solidFill>
              </a:defRPr>
            </a:lvl4pPr>
            <a:lvl5pPr marL="2286000" lvl="4" indent="-304800" rtl="0">
              <a:lnSpc>
                <a:spcPct val="115000"/>
              </a:lnSpc>
              <a:spcBef>
                <a:spcPts val="0"/>
              </a:spcBef>
              <a:spcAft>
                <a:spcPts val="0"/>
              </a:spcAft>
              <a:buClr>
                <a:schemeClr val="lt2"/>
              </a:buClr>
              <a:buSzPts val="1200"/>
              <a:buFont typeface="Roboto Condensed Light"/>
              <a:buChar char="○"/>
              <a:defRPr>
                <a:solidFill>
                  <a:schemeClr val="lt2"/>
                </a:solidFill>
              </a:defRPr>
            </a:lvl5pPr>
            <a:lvl6pPr marL="2743200" lvl="5" indent="-304800" rtl="0">
              <a:lnSpc>
                <a:spcPct val="115000"/>
              </a:lnSpc>
              <a:spcBef>
                <a:spcPts val="0"/>
              </a:spcBef>
              <a:spcAft>
                <a:spcPts val="0"/>
              </a:spcAft>
              <a:buClr>
                <a:schemeClr val="lt2"/>
              </a:buClr>
              <a:buSzPts val="1200"/>
              <a:buFont typeface="Roboto Condensed Light"/>
              <a:buChar char="■"/>
              <a:defRPr>
                <a:solidFill>
                  <a:schemeClr val="lt2"/>
                </a:solidFill>
              </a:defRPr>
            </a:lvl6pPr>
            <a:lvl7pPr marL="3200400" lvl="6" indent="-304800" rtl="0">
              <a:lnSpc>
                <a:spcPct val="115000"/>
              </a:lnSpc>
              <a:spcBef>
                <a:spcPts val="0"/>
              </a:spcBef>
              <a:spcAft>
                <a:spcPts val="0"/>
              </a:spcAft>
              <a:buClr>
                <a:schemeClr val="lt2"/>
              </a:buClr>
              <a:buSzPts val="1200"/>
              <a:buFont typeface="Roboto Condensed Light"/>
              <a:buChar char="●"/>
              <a:defRPr>
                <a:solidFill>
                  <a:schemeClr val="lt2"/>
                </a:solidFill>
              </a:defRPr>
            </a:lvl7pPr>
            <a:lvl8pPr marL="3657600" lvl="7" indent="-304800" rtl="0">
              <a:lnSpc>
                <a:spcPct val="115000"/>
              </a:lnSpc>
              <a:spcBef>
                <a:spcPts val="0"/>
              </a:spcBef>
              <a:spcAft>
                <a:spcPts val="0"/>
              </a:spcAft>
              <a:buClr>
                <a:schemeClr val="lt2"/>
              </a:buClr>
              <a:buSzPts val="1200"/>
              <a:buFont typeface="Roboto Condensed Light"/>
              <a:buChar char="○"/>
              <a:defRPr>
                <a:solidFill>
                  <a:schemeClr val="lt2"/>
                </a:solidFill>
              </a:defRPr>
            </a:lvl8pPr>
            <a:lvl9pPr marL="4114800" lvl="8" indent="-304800" rtl="0">
              <a:lnSpc>
                <a:spcPct val="115000"/>
              </a:lnSpc>
              <a:spcBef>
                <a:spcPts val="0"/>
              </a:spcBef>
              <a:spcAft>
                <a:spcPts val="0"/>
              </a:spcAft>
              <a:buClr>
                <a:schemeClr val="lt2"/>
              </a:buClr>
              <a:buSzPts val="1200"/>
              <a:buFont typeface="Roboto Condensed Light"/>
              <a:buChar char="■"/>
              <a:defRPr>
                <a:solidFill>
                  <a:schemeClr val="lt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accent1"/>
            </a:gs>
            <a:gs pos="79000">
              <a:schemeClr val="lt1"/>
            </a:gs>
            <a:gs pos="100000">
              <a:schemeClr val="accent6"/>
            </a:gs>
          </a:gsLst>
          <a:lin ang="18900044" scaled="0"/>
        </a:gradFill>
        <a:effectLst/>
      </p:bgPr>
    </p:bg>
    <p:spTree>
      <p:nvGrpSpPr>
        <p:cNvPr id="1" name="Shape 47"/>
        <p:cNvGrpSpPr/>
        <p:nvPr/>
      </p:nvGrpSpPr>
      <p:grpSpPr>
        <a:xfrm>
          <a:off x="0" y="0"/>
          <a:ext cx="0" cy="0"/>
          <a:chOff x="0" y="0"/>
          <a:chExt cx="0" cy="0"/>
        </a:xfrm>
      </p:grpSpPr>
      <p:sp>
        <p:nvSpPr>
          <p:cNvPr id="48" name="Google Shape;48;p8"/>
          <p:cNvSpPr/>
          <p:nvPr/>
        </p:nvSpPr>
        <p:spPr>
          <a:xfrm rot="10800000" flipH="1">
            <a:off x="7131150" y="3018575"/>
            <a:ext cx="4222669" cy="4239492"/>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p:nvPr/>
        </p:nvSpPr>
        <p:spPr>
          <a:xfrm rot="10800000" flipH="1">
            <a:off x="-2132275" y="-2266125"/>
            <a:ext cx="4222669" cy="4239492"/>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8"/>
          <p:cNvSpPr/>
          <p:nvPr/>
        </p:nvSpPr>
        <p:spPr>
          <a:xfrm rot="9099793" flipH="1">
            <a:off x="6864111" y="-963286"/>
            <a:ext cx="2803921" cy="3275396"/>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rot="-1345006" flipH="1">
            <a:off x="-933337" y="2256518"/>
            <a:ext cx="3492326" cy="4079689"/>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8"/>
          <p:cNvSpPr txBox="1">
            <a:spLocks noGrp="1"/>
          </p:cNvSpPr>
          <p:nvPr>
            <p:ph type="title"/>
          </p:nvPr>
        </p:nvSpPr>
        <p:spPr>
          <a:xfrm>
            <a:off x="1324050" y="1307100"/>
            <a:ext cx="64959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8000">
                <a:solidFill>
                  <a:schemeClr val="lt2"/>
                </a:solidFill>
                <a:latin typeface="Days One"/>
                <a:ea typeface="Days One"/>
                <a:cs typeface="Days One"/>
                <a:sym typeface="Days One"/>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bg>
      <p:bgPr>
        <a:gradFill>
          <a:gsLst>
            <a:gs pos="0">
              <a:schemeClr val="accent1"/>
            </a:gs>
            <a:gs pos="79000">
              <a:schemeClr val="lt1"/>
            </a:gs>
            <a:gs pos="100000">
              <a:schemeClr val="accent6"/>
            </a:gs>
          </a:gsLst>
          <a:lin ang="8099331" scaled="0"/>
        </a:gradFill>
        <a:effectLst/>
      </p:bgPr>
    </p:bg>
    <p:spTree>
      <p:nvGrpSpPr>
        <p:cNvPr id="1" name="Shape 70"/>
        <p:cNvGrpSpPr/>
        <p:nvPr/>
      </p:nvGrpSpPr>
      <p:grpSpPr>
        <a:xfrm>
          <a:off x="0" y="0"/>
          <a:ext cx="0" cy="0"/>
          <a:chOff x="0" y="0"/>
          <a:chExt cx="0" cy="0"/>
        </a:xfrm>
      </p:grpSpPr>
      <p:sp>
        <p:nvSpPr>
          <p:cNvPr id="71" name="Google Shape;71;p13"/>
          <p:cNvSpPr/>
          <p:nvPr/>
        </p:nvSpPr>
        <p:spPr>
          <a:xfrm>
            <a:off x="-1788525" y="1325945"/>
            <a:ext cx="2680775" cy="2691455"/>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3"/>
          <p:cNvSpPr/>
          <p:nvPr/>
        </p:nvSpPr>
        <p:spPr>
          <a:xfrm rot="-4243771">
            <a:off x="7521125" y="-325063"/>
            <a:ext cx="1815550" cy="2096189"/>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3"/>
          <p:cNvSpPr txBox="1">
            <a:spLocks noGrp="1"/>
          </p:cNvSpPr>
          <p:nvPr>
            <p:ph type="title"/>
          </p:nvPr>
        </p:nvSpPr>
        <p:spPr>
          <a:xfrm>
            <a:off x="1760916" y="1576755"/>
            <a:ext cx="2594700" cy="55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lt2"/>
                </a:solidFill>
                <a:latin typeface="Days One"/>
                <a:ea typeface="Days One"/>
                <a:cs typeface="Days One"/>
                <a:sym typeface="Days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4" name="Google Shape;74;p13"/>
          <p:cNvSpPr txBox="1">
            <a:spLocks noGrp="1"/>
          </p:cNvSpPr>
          <p:nvPr>
            <p:ph type="title" idx="2" hasCustomPrompt="1"/>
          </p:nvPr>
        </p:nvSpPr>
        <p:spPr>
          <a:xfrm>
            <a:off x="892278" y="1599275"/>
            <a:ext cx="817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latin typeface="Days One"/>
                <a:ea typeface="Days One"/>
                <a:cs typeface="Days One"/>
                <a:sym typeface="Days 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a:spLocks noGrp="1"/>
          </p:cNvSpPr>
          <p:nvPr>
            <p:ph type="subTitle" idx="1"/>
          </p:nvPr>
        </p:nvSpPr>
        <p:spPr>
          <a:xfrm>
            <a:off x="1760903" y="22620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6" name="Google Shape;76;p13"/>
          <p:cNvSpPr txBox="1">
            <a:spLocks noGrp="1"/>
          </p:cNvSpPr>
          <p:nvPr>
            <p:ph type="title" idx="3"/>
          </p:nvPr>
        </p:nvSpPr>
        <p:spPr>
          <a:xfrm>
            <a:off x="1760916" y="3372696"/>
            <a:ext cx="2336400" cy="559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lt2"/>
                </a:solidFill>
                <a:latin typeface="Days One"/>
                <a:ea typeface="Days One"/>
                <a:cs typeface="Days One"/>
                <a:sym typeface="Days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7" name="Google Shape;77;p13"/>
          <p:cNvSpPr txBox="1">
            <a:spLocks noGrp="1"/>
          </p:cNvSpPr>
          <p:nvPr>
            <p:ph type="title" idx="4" hasCustomPrompt="1"/>
          </p:nvPr>
        </p:nvSpPr>
        <p:spPr>
          <a:xfrm>
            <a:off x="892278" y="3404550"/>
            <a:ext cx="817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latin typeface="Days One"/>
                <a:ea typeface="Days One"/>
                <a:cs typeface="Days One"/>
                <a:sym typeface="Days 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subTitle" idx="5"/>
          </p:nvPr>
        </p:nvSpPr>
        <p:spPr>
          <a:xfrm>
            <a:off x="1760903" y="405947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9" name="Google Shape;79;p13"/>
          <p:cNvSpPr txBox="1">
            <a:spLocks noGrp="1"/>
          </p:cNvSpPr>
          <p:nvPr>
            <p:ph type="title" idx="6"/>
          </p:nvPr>
        </p:nvSpPr>
        <p:spPr>
          <a:xfrm>
            <a:off x="5570917" y="1567475"/>
            <a:ext cx="2680800" cy="55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lt2"/>
                </a:solidFill>
                <a:latin typeface="Days One"/>
                <a:ea typeface="Days One"/>
                <a:cs typeface="Days One"/>
                <a:sym typeface="Days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0" name="Google Shape;80;p13"/>
          <p:cNvSpPr txBox="1">
            <a:spLocks noGrp="1"/>
          </p:cNvSpPr>
          <p:nvPr>
            <p:ph type="title" idx="7" hasCustomPrompt="1"/>
          </p:nvPr>
        </p:nvSpPr>
        <p:spPr>
          <a:xfrm>
            <a:off x="4697103" y="1590375"/>
            <a:ext cx="817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latin typeface="Days One"/>
                <a:ea typeface="Days One"/>
                <a:cs typeface="Days One"/>
                <a:sym typeface="Days 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subTitle" idx="8"/>
          </p:nvPr>
        </p:nvSpPr>
        <p:spPr>
          <a:xfrm>
            <a:off x="5570903" y="2253100"/>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 name="Google Shape;82;p13"/>
          <p:cNvSpPr txBox="1">
            <a:spLocks noGrp="1"/>
          </p:cNvSpPr>
          <p:nvPr>
            <p:ph type="title" idx="9"/>
          </p:nvPr>
        </p:nvSpPr>
        <p:spPr>
          <a:xfrm>
            <a:off x="5570922" y="3346425"/>
            <a:ext cx="2680800" cy="559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lt2"/>
                </a:solidFill>
                <a:latin typeface="Days One"/>
                <a:ea typeface="Days One"/>
                <a:cs typeface="Days One"/>
                <a:sym typeface="Days 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3" name="Google Shape;83;p13"/>
          <p:cNvSpPr txBox="1">
            <a:spLocks noGrp="1"/>
          </p:cNvSpPr>
          <p:nvPr>
            <p:ph type="title" idx="13" hasCustomPrompt="1"/>
          </p:nvPr>
        </p:nvSpPr>
        <p:spPr>
          <a:xfrm>
            <a:off x="4697103" y="3379775"/>
            <a:ext cx="817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2"/>
                </a:solidFill>
                <a:latin typeface="Days One"/>
                <a:ea typeface="Days One"/>
                <a:cs typeface="Days One"/>
                <a:sym typeface="Days 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subTitle" idx="14"/>
          </p:nvPr>
        </p:nvSpPr>
        <p:spPr>
          <a:xfrm>
            <a:off x="5570903" y="4034695"/>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2"/>
                </a:solidFill>
                <a:latin typeface="Lato"/>
                <a:ea typeface="Lato"/>
                <a:cs typeface="Lato"/>
                <a:sym typeface="La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5" name="Google Shape;85;p13"/>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1">
  <p:cSld name="CUSTOM_1">
    <p:bg>
      <p:bgPr>
        <a:gradFill>
          <a:gsLst>
            <a:gs pos="0">
              <a:schemeClr val="accent1"/>
            </a:gs>
            <a:gs pos="79000">
              <a:schemeClr val="lt1"/>
            </a:gs>
            <a:gs pos="100000">
              <a:schemeClr val="accent6"/>
            </a:gs>
          </a:gsLst>
          <a:lin ang="13500032" scaled="0"/>
        </a:gradFill>
        <a:effectLst/>
      </p:bgPr>
    </p:bg>
    <p:spTree>
      <p:nvGrpSpPr>
        <p:cNvPr id="1" name="Shape 99"/>
        <p:cNvGrpSpPr/>
        <p:nvPr/>
      </p:nvGrpSpPr>
      <p:grpSpPr>
        <a:xfrm>
          <a:off x="0" y="0"/>
          <a:ext cx="0" cy="0"/>
          <a:chOff x="0" y="0"/>
          <a:chExt cx="0" cy="0"/>
        </a:xfrm>
      </p:grpSpPr>
      <p:sp>
        <p:nvSpPr>
          <p:cNvPr id="100" name="Google Shape;100;p16"/>
          <p:cNvSpPr/>
          <p:nvPr/>
        </p:nvSpPr>
        <p:spPr>
          <a:xfrm>
            <a:off x="7131150" y="-2266125"/>
            <a:ext cx="4222669" cy="4239492"/>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6"/>
          <p:cNvSpPr/>
          <p:nvPr/>
        </p:nvSpPr>
        <p:spPr>
          <a:xfrm>
            <a:off x="-2132275" y="3018575"/>
            <a:ext cx="4222669" cy="4239492"/>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6"/>
          <p:cNvSpPr/>
          <p:nvPr/>
        </p:nvSpPr>
        <p:spPr>
          <a:xfrm rot="1700207">
            <a:off x="6864111" y="2679832"/>
            <a:ext cx="2803921" cy="3275396"/>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6"/>
          <p:cNvSpPr/>
          <p:nvPr/>
        </p:nvSpPr>
        <p:spPr>
          <a:xfrm rot="-9454994">
            <a:off x="-323737" y="-1234466"/>
            <a:ext cx="3492326" cy="4079689"/>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6"/>
          <p:cNvSpPr txBox="1">
            <a:spLocks noGrp="1"/>
          </p:cNvSpPr>
          <p:nvPr>
            <p:ph type="title"/>
          </p:nvPr>
        </p:nvSpPr>
        <p:spPr>
          <a:xfrm>
            <a:off x="4650250" y="1738325"/>
            <a:ext cx="37833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5" name="Google Shape;105;p16"/>
          <p:cNvSpPr txBox="1">
            <a:spLocks noGrp="1"/>
          </p:cNvSpPr>
          <p:nvPr>
            <p:ph type="subTitle" idx="1"/>
          </p:nvPr>
        </p:nvSpPr>
        <p:spPr>
          <a:xfrm>
            <a:off x="4650250" y="2347500"/>
            <a:ext cx="3154800" cy="1204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3">
    <p:bg>
      <p:bgPr>
        <a:gradFill>
          <a:gsLst>
            <a:gs pos="0">
              <a:schemeClr val="accent1"/>
            </a:gs>
            <a:gs pos="79000">
              <a:schemeClr val="lt1"/>
            </a:gs>
            <a:gs pos="100000">
              <a:schemeClr val="accent6"/>
            </a:gs>
          </a:gsLst>
          <a:lin ang="2698631" scaled="0"/>
        </a:gradFill>
        <a:effectLst/>
      </p:bgPr>
    </p:bg>
    <p:spTree>
      <p:nvGrpSpPr>
        <p:cNvPr id="1" name="Shape 150"/>
        <p:cNvGrpSpPr/>
        <p:nvPr/>
      </p:nvGrpSpPr>
      <p:grpSpPr>
        <a:xfrm>
          <a:off x="0" y="0"/>
          <a:ext cx="0" cy="0"/>
          <a:chOff x="0" y="0"/>
          <a:chExt cx="0" cy="0"/>
        </a:xfrm>
      </p:grpSpPr>
      <p:sp>
        <p:nvSpPr>
          <p:cNvPr id="151" name="Google Shape;151;p23"/>
          <p:cNvSpPr txBox="1">
            <a:spLocks noGrp="1"/>
          </p:cNvSpPr>
          <p:nvPr>
            <p:ph type="title"/>
          </p:nvPr>
        </p:nvSpPr>
        <p:spPr>
          <a:xfrm>
            <a:off x="715100" y="535000"/>
            <a:ext cx="7713900" cy="4827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1pPr>
            <a:lvl2pPr lvl="1">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2pPr>
            <a:lvl3pPr lvl="2">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3pPr>
            <a:lvl4pPr lvl="3">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4pPr>
            <a:lvl5pPr lvl="4">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5pPr>
            <a:lvl6pPr lvl="5">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6pPr>
            <a:lvl7pPr lvl="6">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7pPr>
            <a:lvl8pPr lvl="7">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8pPr>
            <a:lvl9pPr lvl="8">
              <a:spcBef>
                <a:spcPts val="0"/>
              </a:spcBef>
              <a:spcAft>
                <a:spcPts val="0"/>
              </a:spcAft>
              <a:buClr>
                <a:schemeClr val="lt2"/>
              </a:buClr>
              <a:buSzPts val="3200"/>
              <a:buFont typeface="Days One"/>
              <a:buNone/>
              <a:defRPr sz="3200">
                <a:solidFill>
                  <a:schemeClr val="lt2"/>
                </a:solidFill>
                <a:latin typeface="Days One"/>
                <a:ea typeface="Days One"/>
                <a:cs typeface="Days One"/>
                <a:sym typeface="Days One"/>
              </a:defRPr>
            </a:lvl9pPr>
          </a:lstStyle>
          <a:p>
            <a:endParaRPr/>
          </a:p>
        </p:txBody>
      </p:sp>
      <p:sp>
        <p:nvSpPr>
          <p:cNvPr id="152" name="Google Shape;152;p23"/>
          <p:cNvSpPr/>
          <p:nvPr/>
        </p:nvSpPr>
        <p:spPr>
          <a:xfrm>
            <a:off x="6745700" y="2525038"/>
            <a:ext cx="2969757" cy="3469116"/>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5955114">
            <a:off x="-29940" y="-420075"/>
            <a:ext cx="2067456" cy="2392849"/>
          </a:xfrm>
          <a:custGeom>
            <a:avLst/>
            <a:gdLst/>
            <a:ahLst/>
            <a:cxnLst/>
            <a:rect l="l" t="t" r="r" b="b"/>
            <a:pathLst>
              <a:path w="36081" h="41760" extrusionOk="0">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1">
  <p:cSld name="BLANK_1_1_1_2_1">
    <p:bg>
      <p:bgPr>
        <a:gradFill>
          <a:gsLst>
            <a:gs pos="0">
              <a:schemeClr val="accent1"/>
            </a:gs>
            <a:gs pos="79000">
              <a:schemeClr val="lt1"/>
            </a:gs>
            <a:gs pos="100000">
              <a:schemeClr val="accent6"/>
            </a:gs>
          </a:gsLst>
          <a:lin ang="2700006" scaled="0"/>
        </a:gradFill>
        <a:effectLst/>
      </p:bgPr>
    </p:bg>
    <p:spTree>
      <p:nvGrpSpPr>
        <p:cNvPr id="1" name="Shape 167"/>
        <p:cNvGrpSpPr/>
        <p:nvPr/>
      </p:nvGrpSpPr>
      <p:grpSpPr>
        <a:xfrm>
          <a:off x="0" y="0"/>
          <a:ext cx="0" cy="0"/>
          <a:chOff x="0" y="0"/>
          <a:chExt cx="0" cy="0"/>
        </a:xfrm>
      </p:grpSpPr>
      <p:sp>
        <p:nvSpPr>
          <p:cNvPr id="168" name="Google Shape;168;p26"/>
          <p:cNvSpPr txBox="1">
            <a:spLocks noGrp="1"/>
          </p:cNvSpPr>
          <p:nvPr>
            <p:ph type="title"/>
          </p:nvPr>
        </p:nvSpPr>
        <p:spPr>
          <a:xfrm>
            <a:off x="1199400" y="2956725"/>
            <a:ext cx="2613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solidFill>
                  <a:schemeClr val="lt2"/>
                </a:solidFill>
                <a:latin typeface="Days One"/>
                <a:ea typeface="Days One"/>
                <a:cs typeface="Days One"/>
                <a:sym typeface="Days 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9" name="Google Shape;169;p26"/>
          <p:cNvSpPr txBox="1">
            <a:spLocks noGrp="1"/>
          </p:cNvSpPr>
          <p:nvPr>
            <p:ph type="subTitle" idx="1"/>
          </p:nvPr>
        </p:nvSpPr>
        <p:spPr>
          <a:xfrm>
            <a:off x="1199400" y="3619450"/>
            <a:ext cx="26136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 name="Google Shape;170;p26"/>
          <p:cNvSpPr txBox="1">
            <a:spLocks noGrp="1"/>
          </p:cNvSpPr>
          <p:nvPr>
            <p:ph type="title" idx="2"/>
          </p:nvPr>
        </p:nvSpPr>
        <p:spPr>
          <a:xfrm>
            <a:off x="5331000" y="2956725"/>
            <a:ext cx="2613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solidFill>
                  <a:schemeClr val="lt2"/>
                </a:solidFill>
                <a:latin typeface="Days One"/>
                <a:ea typeface="Days One"/>
                <a:cs typeface="Days One"/>
                <a:sym typeface="Days 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1" name="Google Shape;171;p26"/>
          <p:cNvSpPr txBox="1">
            <a:spLocks noGrp="1"/>
          </p:cNvSpPr>
          <p:nvPr>
            <p:ph type="subTitle" idx="3"/>
          </p:nvPr>
        </p:nvSpPr>
        <p:spPr>
          <a:xfrm>
            <a:off x="5331000" y="3619450"/>
            <a:ext cx="26136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26"/>
          <p:cNvSpPr txBox="1">
            <a:spLocks noGrp="1"/>
          </p:cNvSpPr>
          <p:nvPr>
            <p:ph type="title" idx="4"/>
          </p:nvPr>
        </p:nvSpPr>
        <p:spPr>
          <a:xfrm>
            <a:off x="720000" y="532925"/>
            <a:ext cx="77040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3" name="Google Shape;173;p26"/>
          <p:cNvSpPr/>
          <p:nvPr/>
        </p:nvSpPr>
        <p:spPr>
          <a:xfrm>
            <a:off x="-1555350" y="-1353700"/>
            <a:ext cx="2755792" cy="2766771"/>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rot="5400000">
            <a:off x="-370313" y="3023340"/>
            <a:ext cx="2713840" cy="3170314"/>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rot="6267529">
            <a:off x="7619869" y="-652654"/>
            <a:ext cx="2593712" cy="2578865"/>
          </a:xfrm>
          <a:custGeom>
            <a:avLst/>
            <a:gdLst/>
            <a:ahLst/>
            <a:cxnLst/>
            <a:rect l="l" t="t" r="r" b="b"/>
            <a:pathLst>
              <a:path w="51975" h="51680" extrusionOk="0">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1"/>
            </a:gs>
            <a:gs pos="50000">
              <a:schemeClr val="lt1"/>
            </a:gs>
            <a:gs pos="100000">
              <a:schemeClr val="dk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500"/>
              <a:buFont typeface="Days One"/>
              <a:buNone/>
              <a:defRPr sz="3500">
                <a:solidFill>
                  <a:schemeClr val="lt2"/>
                </a:solidFill>
                <a:latin typeface="Days One"/>
                <a:ea typeface="Days One"/>
                <a:cs typeface="Days One"/>
                <a:sym typeface="Days One"/>
              </a:defRPr>
            </a:lvl1pPr>
            <a:lvl2pPr lvl="1"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2pPr>
            <a:lvl3pPr lvl="2"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3pPr>
            <a:lvl4pPr lvl="3"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4pPr>
            <a:lvl5pPr lvl="4"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5pPr>
            <a:lvl6pPr lvl="5"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6pPr>
            <a:lvl7pPr lvl="6"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7pPr>
            <a:lvl8pPr lvl="7"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8pPr>
            <a:lvl9pPr lvl="8"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2"/>
              </a:buClr>
              <a:buSzPts val="1400"/>
              <a:buFont typeface="Lato"/>
              <a:buChar char="●"/>
              <a:defRPr>
                <a:solidFill>
                  <a:schemeClr val="lt2"/>
                </a:solidFill>
                <a:latin typeface="Lato"/>
                <a:ea typeface="Lato"/>
                <a:cs typeface="Lato"/>
                <a:sym typeface="Lato"/>
              </a:defRPr>
            </a:lvl1pPr>
            <a:lvl2pPr marL="914400" lvl="1"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2pPr>
            <a:lvl3pPr marL="1371600" lvl="2"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3pPr>
            <a:lvl4pPr marL="1828800" lvl="3"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4pPr>
            <a:lvl5pPr marL="2286000" lvl="4"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5pPr>
            <a:lvl6pPr marL="2743200" lvl="5"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6pPr>
            <a:lvl7pPr marL="3200400" lvl="6"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7pPr>
            <a:lvl8pPr marL="3657600" lvl="7"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8pPr>
            <a:lvl9pPr marL="4114800" lvl="8" indent="-317500">
              <a:lnSpc>
                <a:spcPct val="115000"/>
              </a:lnSpc>
              <a:spcBef>
                <a:spcPts val="1600"/>
              </a:spcBef>
              <a:spcAft>
                <a:spcPts val="1600"/>
              </a:spcAft>
              <a:buClr>
                <a:schemeClr val="lt2"/>
              </a:buClr>
              <a:buSzPts val="1400"/>
              <a:buFont typeface="Lato"/>
              <a:buChar char="■"/>
              <a:defRPr>
                <a:solidFill>
                  <a:schemeClr val="lt2"/>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9" r:id="rId6"/>
    <p:sldLayoutId id="2147483662" r:id="rId7"/>
    <p:sldLayoutId id="2147483669" r:id="rId8"/>
    <p:sldLayoutId id="2147483672" r:id="rId9"/>
    <p:sldLayoutId id="2147483674" r:id="rId10"/>
    <p:sldLayoutId id="2147483677" r:id="rId11"/>
    <p:sldLayoutId id="2147483679" r:id="rId12"/>
    <p:sldLayoutId id="214748368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3.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79000">
              <a:schemeClr val="lt1"/>
            </a:gs>
            <a:gs pos="100000">
              <a:schemeClr val="accent6"/>
            </a:gs>
          </a:gsLst>
          <a:lin ang="2700006" scaled="0"/>
        </a:gradFill>
        <a:effectLst/>
      </p:bgPr>
    </p:bg>
    <p:spTree>
      <p:nvGrpSpPr>
        <p:cNvPr id="1" name="Shape 263"/>
        <p:cNvGrpSpPr/>
        <p:nvPr/>
      </p:nvGrpSpPr>
      <p:grpSpPr>
        <a:xfrm>
          <a:off x="0" y="0"/>
          <a:ext cx="0" cy="0"/>
          <a:chOff x="0" y="0"/>
          <a:chExt cx="0" cy="0"/>
        </a:xfrm>
      </p:grpSpPr>
      <p:sp>
        <p:nvSpPr>
          <p:cNvPr id="264" name="Google Shape;264;p38"/>
          <p:cNvSpPr txBox="1">
            <a:spLocks noGrp="1"/>
          </p:cNvSpPr>
          <p:nvPr>
            <p:ph type="ctrTitle"/>
          </p:nvPr>
        </p:nvSpPr>
        <p:spPr>
          <a:xfrm>
            <a:off x="661934" y="1937500"/>
            <a:ext cx="5980669" cy="179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BREATHE TO SUCCEED</a:t>
            </a:r>
            <a:endParaRPr/>
          </a:p>
        </p:txBody>
      </p:sp>
      <p:sp>
        <p:nvSpPr>
          <p:cNvPr id="265" name="Google Shape;265;p38"/>
          <p:cNvSpPr txBox="1">
            <a:spLocks noGrp="1"/>
          </p:cNvSpPr>
          <p:nvPr>
            <p:ph type="subTitle" idx="1"/>
          </p:nvPr>
        </p:nvSpPr>
        <p:spPr>
          <a:xfrm>
            <a:off x="630036" y="4299964"/>
            <a:ext cx="741749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FINAL PROJECT PRESENTATION IN INTERNET OF THINGS</a:t>
            </a:r>
          </a:p>
          <a:p>
            <a:pPr marL="0" lvl="0" indent="0" algn="l" rtl="0">
              <a:spcBef>
                <a:spcPts val="0"/>
              </a:spcBef>
              <a:spcAft>
                <a:spcPts val="0"/>
              </a:spcAft>
              <a:buNone/>
            </a:pPr>
            <a:r>
              <a:rPr lang="en"/>
              <a:t>GROUP 5: JANA OMCIKUS, JULIA NADERER, ROHAN GUNDALA, SABIN PUN</a:t>
            </a:r>
          </a:p>
          <a:p>
            <a:pPr marL="0" lvl="0" indent="0" algn="l" rtl="0">
              <a:spcBef>
                <a:spcPts val="0"/>
              </a:spcBef>
              <a:spcAft>
                <a:spcPts val="0"/>
              </a:spcAft>
              <a:buNone/>
            </a:pPr>
            <a:r>
              <a:rPr lang="en"/>
              <a:t>LECUTER: PROF. DR. ANGELA NICOARA</a:t>
            </a:r>
            <a:endParaRPr/>
          </a:p>
        </p:txBody>
      </p:sp>
      <p:cxnSp>
        <p:nvCxnSpPr>
          <p:cNvPr id="266" name="Google Shape;266;p38"/>
          <p:cNvCxnSpPr/>
          <p:nvPr/>
        </p:nvCxnSpPr>
        <p:spPr>
          <a:xfrm>
            <a:off x="724850" y="3973075"/>
            <a:ext cx="5481000" cy="0"/>
          </a:xfrm>
          <a:prstGeom prst="straightConnector1">
            <a:avLst/>
          </a:prstGeom>
          <a:noFill/>
          <a:ln w="19050" cap="flat" cmpd="sng">
            <a:solidFill>
              <a:schemeClr val="lt2"/>
            </a:solidFill>
            <a:prstDash val="solid"/>
            <a:round/>
            <a:headEnd type="none" w="med" len="med"/>
            <a:tailEnd type="none" w="med" len="med"/>
          </a:ln>
        </p:spPr>
      </p:cxnSp>
      <p:grpSp>
        <p:nvGrpSpPr>
          <p:cNvPr id="267" name="Google Shape;267;p38"/>
          <p:cNvGrpSpPr/>
          <p:nvPr/>
        </p:nvGrpSpPr>
        <p:grpSpPr>
          <a:xfrm>
            <a:off x="6978465" y="570975"/>
            <a:ext cx="1450362" cy="1447410"/>
            <a:chOff x="7193640" y="535000"/>
            <a:chExt cx="1450362" cy="1447410"/>
          </a:xfrm>
        </p:grpSpPr>
        <p:sp>
          <p:nvSpPr>
            <p:cNvPr id="268" name="Google Shape;268;p38"/>
            <p:cNvSpPr/>
            <p:nvPr/>
          </p:nvSpPr>
          <p:spPr>
            <a:xfrm>
              <a:off x="8222280" y="600283"/>
              <a:ext cx="179093" cy="1316756"/>
            </a:xfrm>
            <a:custGeom>
              <a:avLst/>
              <a:gdLst/>
              <a:ahLst/>
              <a:cxnLst/>
              <a:rect l="l" t="t" r="r" b="b"/>
              <a:pathLst>
                <a:path w="2052" h="15087" extrusionOk="0">
                  <a:moveTo>
                    <a:pt x="2052" y="13741"/>
                  </a:moveTo>
                  <a:lnTo>
                    <a:pt x="2052" y="1347"/>
                  </a:lnTo>
                  <a:cubicBezTo>
                    <a:pt x="1438" y="799"/>
                    <a:pt x="747" y="346"/>
                    <a:pt x="0" y="0"/>
                  </a:cubicBezTo>
                  <a:lnTo>
                    <a:pt x="0" y="15087"/>
                  </a:lnTo>
                  <a:cubicBezTo>
                    <a:pt x="747" y="14742"/>
                    <a:pt x="1438" y="14288"/>
                    <a:pt x="2052" y="13741"/>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8"/>
            <p:cNvSpPr/>
            <p:nvPr/>
          </p:nvSpPr>
          <p:spPr>
            <a:xfrm>
              <a:off x="7960276" y="535000"/>
              <a:ext cx="179093" cy="1447323"/>
            </a:xfrm>
            <a:custGeom>
              <a:avLst/>
              <a:gdLst/>
              <a:ahLst/>
              <a:cxnLst/>
              <a:rect l="l" t="t" r="r" b="b"/>
              <a:pathLst>
                <a:path w="2052" h="16583" extrusionOk="0">
                  <a:moveTo>
                    <a:pt x="2052" y="16205"/>
                  </a:moveTo>
                  <a:lnTo>
                    <a:pt x="2052" y="378"/>
                  </a:lnTo>
                  <a:cubicBezTo>
                    <a:pt x="1387" y="166"/>
                    <a:pt x="697" y="40"/>
                    <a:pt x="0" y="0"/>
                  </a:cubicBezTo>
                  <a:lnTo>
                    <a:pt x="0" y="16583"/>
                  </a:lnTo>
                  <a:cubicBezTo>
                    <a:pt x="697" y="16544"/>
                    <a:pt x="1387" y="16417"/>
                    <a:pt x="2052" y="1620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8"/>
            <p:cNvSpPr/>
            <p:nvPr/>
          </p:nvSpPr>
          <p:spPr>
            <a:xfrm>
              <a:off x="8484197" y="805295"/>
              <a:ext cx="159805" cy="906726"/>
            </a:xfrm>
            <a:custGeom>
              <a:avLst/>
              <a:gdLst/>
              <a:ahLst/>
              <a:cxnLst/>
              <a:rect l="l" t="t" r="r" b="b"/>
              <a:pathLst>
                <a:path w="1831" h="10389" extrusionOk="0">
                  <a:moveTo>
                    <a:pt x="1828" y="5195"/>
                  </a:moveTo>
                  <a:cubicBezTo>
                    <a:pt x="1830" y="3305"/>
                    <a:pt x="1185" y="1472"/>
                    <a:pt x="1" y="1"/>
                  </a:cubicBezTo>
                  <a:lnTo>
                    <a:pt x="1" y="10388"/>
                  </a:lnTo>
                  <a:cubicBezTo>
                    <a:pt x="1186" y="8917"/>
                    <a:pt x="1830" y="7084"/>
                    <a:pt x="1828"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8"/>
            <p:cNvSpPr/>
            <p:nvPr/>
          </p:nvSpPr>
          <p:spPr>
            <a:xfrm>
              <a:off x="7193640" y="805295"/>
              <a:ext cx="159631" cy="906726"/>
            </a:xfrm>
            <a:custGeom>
              <a:avLst/>
              <a:gdLst/>
              <a:ahLst/>
              <a:cxnLst/>
              <a:rect l="l" t="t" r="r" b="b"/>
              <a:pathLst>
                <a:path w="1829" h="10389" extrusionOk="0">
                  <a:moveTo>
                    <a:pt x="3" y="5195"/>
                  </a:moveTo>
                  <a:cubicBezTo>
                    <a:pt x="1" y="7084"/>
                    <a:pt x="645" y="8917"/>
                    <a:pt x="1829" y="10388"/>
                  </a:cubicBezTo>
                  <a:lnTo>
                    <a:pt x="1829" y="1"/>
                  </a:lnTo>
                  <a:cubicBezTo>
                    <a:pt x="645" y="1472"/>
                    <a:pt x="1" y="3305"/>
                    <a:pt x="3"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8"/>
            <p:cNvSpPr/>
            <p:nvPr/>
          </p:nvSpPr>
          <p:spPr>
            <a:xfrm>
              <a:off x="7698272" y="535000"/>
              <a:ext cx="179093" cy="1447410"/>
            </a:xfrm>
            <a:custGeom>
              <a:avLst/>
              <a:gdLst/>
              <a:ahLst/>
              <a:cxnLst/>
              <a:rect l="l" t="t" r="r" b="b"/>
              <a:pathLst>
                <a:path w="2052" h="16584" extrusionOk="0">
                  <a:moveTo>
                    <a:pt x="2052" y="16584"/>
                  </a:moveTo>
                  <a:lnTo>
                    <a:pt x="2052" y="0"/>
                  </a:lnTo>
                  <a:cubicBezTo>
                    <a:pt x="1355" y="40"/>
                    <a:pt x="665" y="166"/>
                    <a:pt x="0" y="379"/>
                  </a:cubicBezTo>
                  <a:lnTo>
                    <a:pt x="0" y="16205"/>
                  </a:lnTo>
                  <a:cubicBezTo>
                    <a:pt x="665" y="16418"/>
                    <a:pt x="1355" y="16545"/>
                    <a:pt x="2052" y="16584"/>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8"/>
            <p:cNvSpPr/>
            <p:nvPr/>
          </p:nvSpPr>
          <p:spPr>
            <a:xfrm>
              <a:off x="7436268" y="600283"/>
              <a:ext cx="179093" cy="1316756"/>
            </a:xfrm>
            <a:custGeom>
              <a:avLst/>
              <a:gdLst/>
              <a:ahLst/>
              <a:cxnLst/>
              <a:rect l="l" t="t" r="r" b="b"/>
              <a:pathLst>
                <a:path w="2052" h="15087" extrusionOk="0">
                  <a:moveTo>
                    <a:pt x="0" y="13741"/>
                  </a:moveTo>
                  <a:cubicBezTo>
                    <a:pt x="614" y="14288"/>
                    <a:pt x="1305" y="14742"/>
                    <a:pt x="2052" y="15087"/>
                  </a:cubicBezTo>
                  <a:lnTo>
                    <a:pt x="2052" y="0"/>
                  </a:lnTo>
                  <a:cubicBezTo>
                    <a:pt x="1305" y="346"/>
                    <a:pt x="614" y="799"/>
                    <a:pt x="0" y="1347"/>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38"/>
          <p:cNvGrpSpPr/>
          <p:nvPr/>
        </p:nvGrpSpPr>
        <p:grpSpPr>
          <a:xfrm flipH="1">
            <a:off x="6205843" y="624360"/>
            <a:ext cx="2222991" cy="2380171"/>
            <a:chOff x="279450" y="571167"/>
            <a:chExt cx="1533626" cy="1642063"/>
          </a:xfrm>
        </p:grpSpPr>
        <p:sp>
          <p:nvSpPr>
            <p:cNvPr id="275" name="Google Shape;275;p38"/>
            <p:cNvSpPr/>
            <p:nvPr/>
          </p:nvSpPr>
          <p:spPr>
            <a:xfrm>
              <a:off x="328046" y="591443"/>
              <a:ext cx="1470248" cy="1255737"/>
            </a:xfrm>
            <a:custGeom>
              <a:avLst/>
              <a:gdLst/>
              <a:ahLst/>
              <a:cxnLst/>
              <a:rect l="l" t="t" r="r" b="b"/>
              <a:pathLst>
                <a:path w="38574" h="32946" extrusionOk="0">
                  <a:moveTo>
                    <a:pt x="547" y="31774"/>
                  </a:moveTo>
                  <a:cubicBezTo>
                    <a:pt x="2603" y="32632"/>
                    <a:pt x="4864" y="32946"/>
                    <a:pt x="7070" y="32574"/>
                  </a:cubicBezTo>
                  <a:cubicBezTo>
                    <a:pt x="9317" y="32195"/>
                    <a:pt x="11298" y="31096"/>
                    <a:pt x="13328" y="30122"/>
                  </a:cubicBezTo>
                  <a:cubicBezTo>
                    <a:pt x="15399" y="29128"/>
                    <a:pt x="17589" y="28397"/>
                    <a:pt x="19866" y="28065"/>
                  </a:cubicBezTo>
                  <a:cubicBezTo>
                    <a:pt x="22349" y="27703"/>
                    <a:pt x="24838" y="27849"/>
                    <a:pt x="27317" y="28184"/>
                  </a:cubicBezTo>
                  <a:cubicBezTo>
                    <a:pt x="29584" y="28491"/>
                    <a:pt x="32081" y="29201"/>
                    <a:pt x="34326" y="28412"/>
                  </a:cubicBezTo>
                  <a:cubicBezTo>
                    <a:pt x="35850" y="27875"/>
                    <a:pt x="37009" y="26591"/>
                    <a:pt x="37270" y="24982"/>
                  </a:cubicBezTo>
                  <a:cubicBezTo>
                    <a:pt x="37535" y="23347"/>
                    <a:pt x="36855" y="21789"/>
                    <a:pt x="36075" y="20392"/>
                  </a:cubicBezTo>
                  <a:cubicBezTo>
                    <a:pt x="35272" y="18955"/>
                    <a:pt x="34226" y="17655"/>
                    <a:pt x="33050" y="16506"/>
                  </a:cubicBezTo>
                  <a:cubicBezTo>
                    <a:pt x="30600" y="14113"/>
                    <a:pt x="27483" y="12314"/>
                    <a:pt x="24141" y="11530"/>
                  </a:cubicBezTo>
                  <a:cubicBezTo>
                    <a:pt x="21049" y="10804"/>
                    <a:pt x="17115" y="10926"/>
                    <a:pt x="14486" y="12942"/>
                  </a:cubicBezTo>
                  <a:cubicBezTo>
                    <a:pt x="13185" y="13939"/>
                    <a:pt x="12467" y="15527"/>
                    <a:pt x="12809" y="17160"/>
                  </a:cubicBezTo>
                  <a:cubicBezTo>
                    <a:pt x="13084" y="18470"/>
                    <a:pt x="14016" y="19483"/>
                    <a:pt x="15098" y="20211"/>
                  </a:cubicBezTo>
                  <a:cubicBezTo>
                    <a:pt x="17696" y="21961"/>
                    <a:pt x="21091" y="22431"/>
                    <a:pt x="24137" y="21952"/>
                  </a:cubicBezTo>
                  <a:cubicBezTo>
                    <a:pt x="27944" y="21354"/>
                    <a:pt x="31452" y="19344"/>
                    <a:pt x="34027" y="16495"/>
                  </a:cubicBezTo>
                  <a:cubicBezTo>
                    <a:pt x="37100" y="13096"/>
                    <a:pt x="38574" y="8661"/>
                    <a:pt x="38471" y="4108"/>
                  </a:cubicBezTo>
                  <a:cubicBezTo>
                    <a:pt x="38445" y="2923"/>
                    <a:pt x="38310" y="1744"/>
                    <a:pt x="38108" y="578"/>
                  </a:cubicBezTo>
                  <a:cubicBezTo>
                    <a:pt x="38007" y="0"/>
                    <a:pt x="37090" y="63"/>
                    <a:pt x="37191" y="648"/>
                  </a:cubicBezTo>
                  <a:cubicBezTo>
                    <a:pt x="37913" y="4798"/>
                    <a:pt x="37586" y="9103"/>
                    <a:pt x="35520" y="12843"/>
                  </a:cubicBezTo>
                  <a:cubicBezTo>
                    <a:pt x="33688" y="16161"/>
                    <a:pt x="30651" y="18832"/>
                    <a:pt x="27115" y="20203"/>
                  </a:cubicBezTo>
                  <a:cubicBezTo>
                    <a:pt x="24205" y="21332"/>
                    <a:pt x="20945" y="21577"/>
                    <a:pt x="17965" y="20579"/>
                  </a:cubicBezTo>
                  <a:cubicBezTo>
                    <a:pt x="15674" y="19813"/>
                    <a:pt x="12552" y="17775"/>
                    <a:pt x="13962" y="14928"/>
                  </a:cubicBezTo>
                  <a:cubicBezTo>
                    <a:pt x="14721" y="13393"/>
                    <a:pt x="16640" y="12692"/>
                    <a:pt x="18208" y="12331"/>
                  </a:cubicBezTo>
                  <a:cubicBezTo>
                    <a:pt x="19682" y="11990"/>
                    <a:pt x="21229" y="11971"/>
                    <a:pt x="22721" y="12193"/>
                  </a:cubicBezTo>
                  <a:cubicBezTo>
                    <a:pt x="25792" y="12648"/>
                    <a:pt x="28701" y="14061"/>
                    <a:pt x="31103" y="16006"/>
                  </a:cubicBezTo>
                  <a:cubicBezTo>
                    <a:pt x="33313" y="17795"/>
                    <a:pt x="35647" y="20395"/>
                    <a:pt x="36304" y="23251"/>
                  </a:cubicBezTo>
                  <a:cubicBezTo>
                    <a:pt x="36688" y="24923"/>
                    <a:pt x="36001" y="26635"/>
                    <a:pt x="34417" y="27385"/>
                  </a:cubicBezTo>
                  <a:cubicBezTo>
                    <a:pt x="32422" y="28329"/>
                    <a:pt x="30005" y="27637"/>
                    <a:pt x="27940" y="27344"/>
                  </a:cubicBezTo>
                  <a:cubicBezTo>
                    <a:pt x="23276" y="26683"/>
                    <a:pt x="18714" y="26829"/>
                    <a:pt x="14316" y="28669"/>
                  </a:cubicBezTo>
                  <a:cubicBezTo>
                    <a:pt x="12250" y="29533"/>
                    <a:pt x="10329" y="30751"/>
                    <a:pt x="8168" y="31385"/>
                  </a:cubicBezTo>
                  <a:cubicBezTo>
                    <a:pt x="5790" y="32082"/>
                    <a:pt x="3236" y="31901"/>
                    <a:pt x="957" y="30950"/>
                  </a:cubicBezTo>
                  <a:cubicBezTo>
                    <a:pt x="412" y="30723"/>
                    <a:pt x="0" y="31546"/>
                    <a:pt x="547" y="31774"/>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8"/>
            <p:cNvSpPr/>
            <p:nvPr/>
          </p:nvSpPr>
          <p:spPr>
            <a:xfrm>
              <a:off x="1161610" y="949375"/>
              <a:ext cx="508950" cy="987369"/>
            </a:xfrm>
            <a:custGeom>
              <a:avLst/>
              <a:gdLst/>
              <a:ahLst/>
              <a:cxnLst/>
              <a:rect l="l" t="t" r="r" b="b"/>
              <a:pathLst>
                <a:path w="13353" h="25905" extrusionOk="0">
                  <a:moveTo>
                    <a:pt x="3512" y="0"/>
                  </a:moveTo>
                  <a:lnTo>
                    <a:pt x="1" y="14288"/>
                  </a:lnTo>
                  <a:lnTo>
                    <a:pt x="13352" y="25905"/>
                  </a:lnTo>
                  <a:lnTo>
                    <a:pt x="13352" y="25905"/>
                  </a:lnTo>
                  <a:lnTo>
                    <a:pt x="3512" y="0"/>
                  </a:lnTo>
                  <a:close/>
                </a:path>
              </a:pathLst>
            </a:custGeom>
            <a:solidFill>
              <a:srgbClr val="301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8"/>
            <p:cNvSpPr/>
            <p:nvPr/>
          </p:nvSpPr>
          <p:spPr>
            <a:xfrm>
              <a:off x="474253" y="949375"/>
              <a:ext cx="821264" cy="544625"/>
            </a:xfrm>
            <a:custGeom>
              <a:avLst/>
              <a:gdLst/>
              <a:ahLst/>
              <a:cxnLst/>
              <a:rect l="l" t="t" r="r" b="b"/>
              <a:pathLst>
                <a:path w="21547" h="14289" extrusionOk="0">
                  <a:moveTo>
                    <a:pt x="21546" y="0"/>
                  </a:moveTo>
                  <a:lnTo>
                    <a:pt x="18035" y="14288"/>
                  </a:lnTo>
                  <a:lnTo>
                    <a:pt x="0" y="13027"/>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8"/>
            <p:cNvSpPr/>
            <p:nvPr/>
          </p:nvSpPr>
          <p:spPr>
            <a:xfrm>
              <a:off x="474253" y="1445889"/>
              <a:ext cx="1196316" cy="767331"/>
            </a:xfrm>
            <a:custGeom>
              <a:avLst/>
              <a:gdLst/>
              <a:ahLst/>
              <a:cxnLst/>
              <a:rect l="l" t="t" r="r" b="b"/>
              <a:pathLst>
                <a:path w="31387" h="20132" extrusionOk="0">
                  <a:moveTo>
                    <a:pt x="0" y="0"/>
                  </a:moveTo>
                  <a:lnTo>
                    <a:pt x="18035" y="1261"/>
                  </a:lnTo>
                  <a:lnTo>
                    <a:pt x="31386" y="12878"/>
                  </a:lnTo>
                  <a:lnTo>
                    <a:pt x="12993" y="20132"/>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8"/>
            <p:cNvSpPr/>
            <p:nvPr/>
          </p:nvSpPr>
          <p:spPr>
            <a:xfrm>
              <a:off x="969437" y="1493952"/>
              <a:ext cx="701125" cy="719268"/>
            </a:xfrm>
            <a:custGeom>
              <a:avLst/>
              <a:gdLst/>
              <a:ahLst/>
              <a:cxnLst/>
              <a:rect l="l" t="t" r="r" b="b"/>
              <a:pathLst>
                <a:path w="18395" h="18871" extrusionOk="0">
                  <a:moveTo>
                    <a:pt x="5043" y="0"/>
                  </a:moveTo>
                  <a:lnTo>
                    <a:pt x="1" y="18871"/>
                  </a:lnTo>
                  <a:lnTo>
                    <a:pt x="18394" y="11617"/>
                  </a:lnTo>
                  <a:lnTo>
                    <a:pt x="5043" y="0"/>
                  </a:lnTo>
                  <a:close/>
                </a:path>
              </a:pathLst>
            </a:custGeom>
            <a:solidFill>
              <a:srgbClr val="241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8"/>
            <p:cNvSpPr/>
            <p:nvPr/>
          </p:nvSpPr>
          <p:spPr>
            <a:xfrm>
              <a:off x="969437" y="949375"/>
              <a:ext cx="701125" cy="1263855"/>
            </a:xfrm>
            <a:custGeom>
              <a:avLst/>
              <a:gdLst/>
              <a:ahLst/>
              <a:cxnLst/>
              <a:rect l="l" t="t" r="r" b="b"/>
              <a:pathLst>
                <a:path w="18395" h="33159" extrusionOk="0">
                  <a:moveTo>
                    <a:pt x="8554" y="0"/>
                  </a:moveTo>
                  <a:lnTo>
                    <a:pt x="5043" y="14288"/>
                  </a:lnTo>
                  <a:lnTo>
                    <a:pt x="1" y="33159"/>
                  </a:lnTo>
                  <a:lnTo>
                    <a:pt x="18394" y="25905"/>
                  </a:lnTo>
                  <a:close/>
                </a:path>
              </a:pathLst>
            </a:custGeom>
            <a:gradFill>
              <a:gsLst>
                <a:gs pos="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8"/>
            <p:cNvSpPr/>
            <p:nvPr/>
          </p:nvSpPr>
          <p:spPr>
            <a:xfrm>
              <a:off x="279450" y="1498868"/>
              <a:ext cx="1471963" cy="348981"/>
            </a:xfrm>
            <a:custGeom>
              <a:avLst/>
              <a:gdLst/>
              <a:ahLst/>
              <a:cxnLst/>
              <a:rect l="l" t="t" r="r" b="b"/>
              <a:pathLst>
                <a:path w="38619" h="9156" extrusionOk="0">
                  <a:moveTo>
                    <a:pt x="37672" y="613"/>
                  </a:moveTo>
                  <a:cubicBezTo>
                    <a:pt x="37589" y="1865"/>
                    <a:pt x="36905" y="3003"/>
                    <a:pt x="35692" y="3576"/>
                  </a:cubicBezTo>
                  <a:cubicBezTo>
                    <a:pt x="33696" y="4521"/>
                    <a:pt x="31280" y="3828"/>
                    <a:pt x="29215" y="3536"/>
                  </a:cubicBezTo>
                  <a:cubicBezTo>
                    <a:pt x="24550" y="2875"/>
                    <a:pt x="19987" y="3020"/>
                    <a:pt x="15591" y="4860"/>
                  </a:cubicBezTo>
                  <a:cubicBezTo>
                    <a:pt x="13525" y="5724"/>
                    <a:pt x="11604" y="6943"/>
                    <a:pt x="9442" y="7577"/>
                  </a:cubicBezTo>
                  <a:cubicBezTo>
                    <a:pt x="7065" y="8273"/>
                    <a:pt x="4534" y="7474"/>
                    <a:pt x="2336" y="6344"/>
                  </a:cubicBezTo>
                  <a:cubicBezTo>
                    <a:pt x="996" y="5654"/>
                    <a:pt x="1" y="7761"/>
                    <a:pt x="1609" y="8297"/>
                  </a:cubicBezTo>
                  <a:cubicBezTo>
                    <a:pt x="3665" y="9155"/>
                    <a:pt x="6139" y="9137"/>
                    <a:pt x="8345" y="8765"/>
                  </a:cubicBezTo>
                  <a:cubicBezTo>
                    <a:pt x="10592" y="8387"/>
                    <a:pt x="12573" y="7288"/>
                    <a:pt x="14603" y="6314"/>
                  </a:cubicBezTo>
                  <a:cubicBezTo>
                    <a:pt x="16674" y="5320"/>
                    <a:pt x="18864" y="4589"/>
                    <a:pt x="21141" y="4256"/>
                  </a:cubicBezTo>
                  <a:cubicBezTo>
                    <a:pt x="23624" y="3894"/>
                    <a:pt x="26113" y="4041"/>
                    <a:pt x="28592" y="4376"/>
                  </a:cubicBezTo>
                  <a:cubicBezTo>
                    <a:pt x="30859" y="4683"/>
                    <a:pt x="33356" y="5393"/>
                    <a:pt x="35601" y="4602"/>
                  </a:cubicBezTo>
                  <a:cubicBezTo>
                    <a:pt x="37125" y="4067"/>
                    <a:pt x="38284" y="2783"/>
                    <a:pt x="38545" y="1172"/>
                  </a:cubicBezTo>
                  <a:cubicBezTo>
                    <a:pt x="38606" y="785"/>
                    <a:pt x="38619" y="391"/>
                    <a:pt x="38582" y="0"/>
                  </a:cubicBezTo>
                  <a:close/>
                </a:path>
              </a:pathLst>
            </a:custGeom>
            <a:solidFill>
              <a:srgbClr val="EECB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8"/>
            <p:cNvSpPr/>
            <p:nvPr/>
          </p:nvSpPr>
          <p:spPr>
            <a:xfrm>
              <a:off x="809927" y="571167"/>
              <a:ext cx="1003149" cy="895512"/>
            </a:xfrm>
            <a:custGeom>
              <a:avLst/>
              <a:gdLst/>
              <a:ahLst/>
              <a:cxnLst/>
              <a:rect l="l" t="t" r="r" b="b"/>
              <a:pathLst>
                <a:path w="26319" h="23495" extrusionOk="0">
                  <a:moveTo>
                    <a:pt x="2633" y="12973"/>
                  </a:moveTo>
                  <a:cubicBezTo>
                    <a:pt x="1275" y="13711"/>
                    <a:pt x="239" y="14919"/>
                    <a:pt x="99" y="16501"/>
                  </a:cubicBezTo>
                  <a:cubicBezTo>
                    <a:pt x="0" y="17617"/>
                    <a:pt x="368" y="18683"/>
                    <a:pt x="1086" y="19539"/>
                  </a:cubicBezTo>
                  <a:cubicBezTo>
                    <a:pt x="2571" y="21309"/>
                    <a:pt x="5071" y="22200"/>
                    <a:pt x="7297" y="22526"/>
                  </a:cubicBezTo>
                  <a:cubicBezTo>
                    <a:pt x="13911" y="23494"/>
                    <a:pt x="20546" y="19487"/>
                    <a:pt x="23701" y="13783"/>
                  </a:cubicBezTo>
                  <a:cubicBezTo>
                    <a:pt x="24939" y="11545"/>
                    <a:pt x="25602" y="9030"/>
                    <a:pt x="25772" y="6485"/>
                  </a:cubicBezTo>
                  <a:cubicBezTo>
                    <a:pt x="25856" y="5225"/>
                    <a:pt x="26319" y="167"/>
                    <a:pt x="24374" y="79"/>
                  </a:cubicBezTo>
                  <a:cubicBezTo>
                    <a:pt x="22633" y="0"/>
                    <a:pt x="23354" y="2391"/>
                    <a:pt x="23550" y="3310"/>
                  </a:cubicBezTo>
                  <a:cubicBezTo>
                    <a:pt x="24147" y="6093"/>
                    <a:pt x="24714" y="9141"/>
                    <a:pt x="23608" y="11875"/>
                  </a:cubicBezTo>
                  <a:cubicBezTo>
                    <a:pt x="22452" y="14733"/>
                    <a:pt x="20301" y="17237"/>
                    <a:pt x="17776" y="18977"/>
                  </a:cubicBezTo>
                  <a:cubicBezTo>
                    <a:pt x="13629" y="21835"/>
                    <a:pt x="7784" y="22872"/>
                    <a:pt x="3284" y="20188"/>
                  </a:cubicBezTo>
                  <a:cubicBezTo>
                    <a:pt x="2329" y="19618"/>
                    <a:pt x="1410" y="18791"/>
                    <a:pt x="1105" y="17685"/>
                  </a:cubicBezTo>
                  <a:cubicBezTo>
                    <a:pt x="634" y="15982"/>
                    <a:pt x="1700" y="14522"/>
                    <a:pt x="3147" y="13736"/>
                  </a:cubicBezTo>
                  <a:cubicBezTo>
                    <a:pt x="3667" y="13453"/>
                    <a:pt x="3149" y="12694"/>
                    <a:pt x="2633" y="12973"/>
                  </a:cubicBezTo>
                  <a:close/>
                </a:path>
              </a:pathLst>
            </a:custGeom>
            <a:solidFill>
              <a:srgbClr val="EECB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grpSp>
      <p:grpSp>
        <p:nvGrpSpPr>
          <p:cNvPr id="283" name="Google Shape;283;p38"/>
          <p:cNvGrpSpPr/>
          <p:nvPr/>
        </p:nvGrpSpPr>
        <p:grpSpPr>
          <a:xfrm>
            <a:off x="6724281" y="3004537"/>
            <a:ext cx="310599" cy="294704"/>
            <a:chOff x="6724281" y="3004537"/>
            <a:chExt cx="310599" cy="294704"/>
          </a:xfrm>
        </p:grpSpPr>
        <p:sp>
          <p:nvSpPr>
            <p:cNvPr id="284" name="Google Shape;284;p38"/>
            <p:cNvSpPr/>
            <p:nvPr/>
          </p:nvSpPr>
          <p:spPr>
            <a:xfrm>
              <a:off x="6771315" y="3004537"/>
              <a:ext cx="263565" cy="242106"/>
            </a:xfrm>
            <a:custGeom>
              <a:avLst/>
              <a:gdLst/>
              <a:ahLst/>
              <a:cxnLst/>
              <a:rect l="l" t="t" r="r" b="b"/>
              <a:pathLst>
                <a:path w="6915" h="6352" extrusionOk="0">
                  <a:moveTo>
                    <a:pt x="0" y="838"/>
                  </a:moveTo>
                  <a:lnTo>
                    <a:pt x="749" y="1"/>
                  </a:lnTo>
                  <a:lnTo>
                    <a:pt x="6914" y="5515"/>
                  </a:lnTo>
                  <a:lnTo>
                    <a:pt x="6165" y="635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8"/>
            <p:cNvSpPr/>
            <p:nvPr/>
          </p:nvSpPr>
          <p:spPr>
            <a:xfrm>
              <a:off x="6724281" y="3057058"/>
              <a:ext cx="263603" cy="242183"/>
            </a:xfrm>
            <a:custGeom>
              <a:avLst/>
              <a:gdLst/>
              <a:ahLst/>
              <a:cxnLst/>
              <a:rect l="l" t="t" r="r" b="b"/>
              <a:pathLst>
                <a:path w="6916" h="6354" extrusionOk="0">
                  <a:moveTo>
                    <a:pt x="1" y="839"/>
                  </a:moveTo>
                  <a:lnTo>
                    <a:pt x="750" y="1"/>
                  </a:lnTo>
                  <a:lnTo>
                    <a:pt x="6916" y="5516"/>
                  </a:lnTo>
                  <a:lnTo>
                    <a:pt x="6167" y="635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38"/>
          <p:cNvGrpSpPr/>
          <p:nvPr/>
        </p:nvGrpSpPr>
        <p:grpSpPr>
          <a:xfrm>
            <a:off x="8005637" y="2529896"/>
            <a:ext cx="274389" cy="287882"/>
            <a:chOff x="8005637" y="2529896"/>
            <a:chExt cx="274389" cy="287882"/>
          </a:xfrm>
        </p:grpSpPr>
        <p:sp>
          <p:nvSpPr>
            <p:cNvPr id="287" name="Google Shape;287;p38"/>
            <p:cNvSpPr/>
            <p:nvPr/>
          </p:nvSpPr>
          <p:spPr>
            <a:xfrm>
              <a:off x="8005637" y="2529896"/>
              <a:ext cx="221829" cy="240887"/>
            </a:xfrm>
            <a:custGeom>
              <a:avLst/>
              <a:gdLst/>
              <a:ahLst/>
              <a:cxnLst/>
              <a:rect l="l" t="t" r="r" b="b"/>
              <a:pathLst>
                <a:path w="5820" h="6320" extrusionOk="0">
                  <a:moveTo>
                    <a:pt x="0" y="5570"/>
                  </a:moveTo>
                  <a:lnTo>
                    <a:pt x="4982" y="0"/>
                  </a:lnTo>
                  <a:lnTo>
                    <a:pt x="5820" y="749"/>
                  </a:lnTo>
                  <a:lnTo>
                    <a:pt x="838" y="6319"/>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8"/>
            <p:cNvSpPr/>
            <p:nvPr/>
          </p:nvSpPr>
          <p:spPr>
            <a:xfrm>
              <a:off x="8058159" y="2576891"/>
              <a:ext cx="221867" cy="240887"/>
            </a:xfrm>
            <a:custGeom>
              <a:avLst/>
              <a:gdLst/>
              <a:ahLst/>
              <a:cxnLst/>
              <a:rect l="l" t="t" r="r" b="b"/>
              <a:pathLst>
                <a:path w="5821" h="6320" extrusionOk="0">
                  <a:moveTo>
                    <a:pt x="1" y="5571"/>
                  </a:moveTo>
                  <a:lnTo>
                    <a:pt x="4984" y="1"/>
                  </a:lnTo>
                  <a:lnTo>
                    <a:pt x="5820" y="750"/>
                  </a:lnTo>
                  <a:lnTo>
                    <a:pt x="838" y="632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 name="Google Shape;289;p38"/>
          <p:cNvSpPr/>
          <p:nvPr/>
        </p:nvSpPr>
        <p:spPr>
          <a:xfrm>
            <a:off x="5908493" y="1481213"/>
            <a:ext cx="218018" cy="218018"/>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8"/>
          <p:cNvSpPr/>
          <p:nvPr/>
        </p:nvSpPr>
        <p:spPr>
          <a:xfrm>
            <a:off x="6126488" y="1858060"/>
            <a:ext cx="78441" cy="78441"/>
          </a:xfrm>
          <a:custGeom>
            <a:avLst/>
            <a:gdLst/>
            <a:ahLst/>
            <a:cxnLst/>
            <a:rect l="l" t="t" r="r" b="b"/>
            <a:pathLst>
              <a:path w="2058" h="2058" extrusionOk="0">
                <a:moveTo>
                  <a:pt x="1242" y="118"/>
                </a:moveTo>
                <a:cubicBezTo>
                  <a:pt x="1744" y="236"/>
                  <a:pt x="2057" y="739"/>
                  <a:pt x="1939" y="1242"/>
                </a:cubicBezTo>
                <a:cubicBezTo>
                  <a:pt x="1821" y="1746"/>
                  <a:pt x="1319" y="2058"/>
                  <a:pt x="815" y="1940"/>
                </a:cubicBezTo>
                <a:cubicBezTo>
                  <a:pt x="312" y="1822"/>
                  <a:pt x="0" y="1319"/>
                  <a:pt x="117" y="816"/>
                </a:cubicBezTo>
                <a:cubicBezTo>
                  <a:pt x="235" y="312"/>
                  <a:pt x="739" y="1"/>
                  <a:pt x="1242" y="118"/>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38"/>
          <p:cNvGrpSpPr/>
          <p:nvPr/>
        </p:nvGrpSpPr>
        <p:grpSpPr>
          <a:xfrm rot="8945712">
            <a:off x="881263" y="497824"/>
            <a:ext cx="470500" cy="545601"/>
            <a:chOff x="5320111" y="1881293"/>
            <a:chExt cx="470512" cy="545615"/>
          </a:xfrm>
        </p:grpSpPr>
        <p:sp>
          <p:nvSpPr>
            <p:cNvPr id="292" name="Google Shape;292;p38"/>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8"/>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8"/>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38"/>
          <p:cNvGrpSpPr/>
          <p:nvPr/>
        </p:nvGrpSpPr>
        <p:grpSpPr>
          <a:xfrm>
            <a:off x="1458464" y="748536"/>
            <a:ext cx="315323" cy="376981"/>
            <a:chOff x="4040314" y="1769061"/>
            <a:chExt cx="315323" cy="376981"/>
          </a:xfrm>
        </p:grpSpPr>
        <p:sp>
          <p:nvSpPr>
            <p:cNvPr id="296" name="Google Shape;296;p38"/>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8"/>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8"/>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 name="Google Shape;299;p38"/>
          <p:cNvSpPr/>
          <p:nvPr/>
        </p:nvSpPr>
        <p:spPr>
          <a:xfrm>
            <a:off x="7712293" y="4060888"/>
            <a:ext cx="218018" cy="218018"/>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8"/>
          <p:cNvSpPr/>
          <p:nvPr/>
        </p:nvSpPr>
        <p:spPr>
          <a:xfrm>
            <a:off x="8005628" y="4190098"/>
            <a:ext cx="376994" cy="376994"/>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 name="Google Shape;301;p38"/>
          <p:cNvGrpSpPr/>
          <p:nvPr/>
        </p:nvGrpSpPr>
        <p:grpSpPr>
          <a:xfrm rot="2395509">
            <a:off x="1042623" y="1261797"/>
            <a:ext cx="274395" cy="287888"/>
            <a:chOff x="2772212" y="2822146"/>
            <a:chExt cx="274389" cy="287882"/>
          </a:xfrm>
        </p:grpSpPr>
        <p:sp>
          <p:nvSpPr>
            <p:cNvPr id="302" name="Google Shape;302;p38"/>
            <p:cNvSpPr/>
            <p:nvPr/>
          </p:nvSpPr>
          <p:spPr>
            <a:xfrm>
              <a:off x="2772212" y="2822146"/>
              <a:ext cx="221829" cy="240887"/>
            </a:xfrm>
            <a:custGeom>
              <a:avLst/>
              <a:gdLst/>
              <a:ahLst/>
              <a:cxnLst/>
              <a:rect l="l" t="t" r="r" b="b"/>
              <a:pathLst>
                <a:path w="5820" h="6320" extrusionOk="0">
                  <a:moveTo>
                    <a:pt x="0" y="5570"/>
                  </a:moveTo>
                  <a:lnTo>
                    <a:pt x="4982" y="0"/>
                  </a:lnTo>
                  <a:lnTo>
                    <a:pt x="5820" y="749"/>
                  </a:lnTo>
                  <a:lnTo>
                    <a:pt x="838" y="6319"/>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p:nvPr/>
          </p:nvSpPr>
          <p:spPr>
            <a:xfrm>
              <a:off x="2824734" y="2869141"/>
              <a:ext cx="221867" cy="240887"/>
            </a:xfrm>
            <a:custGeom>
              <a:avLst/>
              <a:gdLst/>
              <a:ahLst/>
              <a:cxnLst/>
              <a:rect l="l" t="t" r="r" b="b"/>
              <a:pathLst>
                <a:path w="5821" h="6320" extrusionOk="0">
                  <a:moveTo>
                    <a:pt x="1" y="5571"/>
                  </a:moveTo>
                  <a:lnTo>
                    <a:pt x="4984" y="1"/>
                  </a:lnTo>
                  <a:lnTo>
                    <a:pt x="5820" y="750"/>
                  </a:lnTo>
                  <a:lnTo>
                    <a:pt x="838" y="632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0"/>
        <p:cNvGrpSpPr/>
        <p:nvPr/>
      </p:nvGrpSpPr>
      <p:grpSpPr>
        <a:xfrm>
          <a:off x="0" y="0"/>
          <a:ext cx="0" cy="0"/>
          <a:chOff x="0" y="0"/>
          <a:chExt cx="0" cy="0"/>
        </a:xfrm>
      </p:grpSpPr>
      <p:sp>
        <p:nvSpPr>
          <p:cNvPr id="1881" name="Google Shape;1881;p85"/>
          <p:cNvSpPr txBox="1">
            <a:spLocks noGrp="1"/>
          </p:cNvSpPr>
          <p:nvPr>
            <p:ph type="title"/>
          </p:nvPr>
        </p:nvSpPr>
        <p:spPr>
          <a:xfrm>
            <a:off x="4650249" y="1823381"/>
            <a:ext cx="406136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t>MICROCONTROLLERS</a:t>
            </a:r>
          </a:p>
        </p:txBody>
      </p:sp>
      <p:sp>
        <p:nvSpPr>
          <p:cNvPr id="1882" name="Google Shape;1882;p85"/>
          <p:cNvSpPr txBox="1">
            <a:spLocks noGrp="1"/>
          </p:cNvSpPr>
          <p:nvPr>
            <p:ph type="subTitle" idx="1"/>
          </p:nvPr>
        </p:nvSpPr>
        <p:spPr>
          <a:xfrm>
            <a:off x="4650249" y="2347500"/>
            <a:ext cx="3379861" cy="120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 ESP32 device collects sensor data using I</a:t>
            </a:r>
            <a:r>
              <a:rPr lang="en" baseline="30000"/>
              <a:t>2</a:t>
            </a:r>
            <a:r>
              <a:rPr lang="en"/>
              <a:t>C, encodes into a JSON message and sends it via MQTT.</a:t>
            </a:r>
            <a:endParaRPr/>
          </a:p>
        </p:txBody>
      </p:sp>
      <p:cxnSp>
        <p:nvCxnSpPr>
          <p:cNvPr id="1883" name="Google Shape;1883;p85"/>
          <p:cNvCxnSpPr/>
          <p:nvPr/>
        </p:nvCxnSpPr>
        <p:spPr>
          <a:xfrm>
            <a:off x="4650250" y="2353300"/>
            <a:ext cx="3783300" cy="0"/>
          </a:xfrm>
          <a:prstGeom prst="straightConnector1">
            <a:avLst/>
          </a:prstGeom>
          <a:noFill/>
          <a:ln w="19050" cap="flat" cmpd="sng">
            <a:solidFill>
              <a:schemeClr val="lt2"/>
            </a:solidFill>
            <a:prstDash val="solid"/>
            <a:round/>
            <a:headEnd type="none" w="med" len="med"/>
            <a:tailEnd type="none" w="med" len="med"/>
          </a:ln>
        </p:spPr>
      </p:cxnSp>
      <p:grpSp>
        <p:nvGrpSpPr>
          <p:cNvPr id="1888" name="Google Shape;1888;p85"/>
          <p:cNvGrpSpPr/>
          <p:nvPr/>
        </p:nvGrpSpPr>
        <p:grpSpPr>
          <a:xfrm rot="-2700000">
            <a:off x="7981711" y="4111368"/>
            <a:ext cx="470508" cy="545610"/>
            <a:chOff x="5320111" y="1881293"/>
            <a:chExt cx="470512" cy="545615"/>
          </a:xfrm>
        </p:grpSpPr>
        <p:sp>
          <p:nvSpPr>
            <p:cNvPr id="1889" name="Google Shape;1889;p85"/>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5"/>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5"/>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85"/>
          <p:cNvGrpSpPr/>
          <p:nvPr/>
        </p:nvGrpSpPr>
        <p:grpSpPr>
          <a:xfrm>
            <a:off x="7628189" y="3959061"/>
            <a:ext cx="315323" cy="376981"/>
            <a:chOff x="4040314" y="1769061"/>
            <a:chExt cx="315323" cy="376981"/>
          </a:xfrm>
        </p:grpSpPr>
        <p:sp>
          <p:nvSpPr>
            <p:cNvPr id="1893" name="Google Shape;1893;p85"/>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5"/>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5"/>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85"/>
          <p:cNvGrpSpPr/>
          <p:nvPr/>
        </p:nvGrpSpPr>
        <p:grpSpPr>
          <a:xfrm rot="-5400000">
            <a:off x="7981838" y="264461"/>
            <a:ext cx="171535" cy="722609"/>
            <a:chOff x="8668080" y="2328029"/>
            <a:chExt cx="127488" cy="537136"/>
          </a:xfrm>
        </p:grpSpPr>
        <p:sp>
          <p:nvSpPr>
            <p:cNvPr id="1897" name="Google Shape;1897;p85"/>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5"/>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5"/>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5"/>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5"/>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5"/>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5"/>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5"/>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5"/>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5"/>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5"/>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5"/>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85"/>
          <p:cNvGrpSpPr/>
          <p:nvPr/>
        </p:nvGrpSpPr>
        <p:grpSpPr>
          <a:xfrm rot="-5400000">
            <a:off x="949538" y="4161436"/>
            <a:ext cx="171535" cy="722609"/>
            <a:chOff x="8668080" y="2328029"/>
            <a:chExt cx="127488" cy="537136"/>
          </a:xfrm>
        </p:grpSpPr>
        <p:sp>
          <p:nvSpPr>
            <p:cNvPr id="1910" name="Google Shape;1910;p85"/>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5"/>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5"/>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5"/>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5"/>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5"/>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5"/>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5"/>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5"/>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5"/>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5"/>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5"/>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85"/>
          <p:cNvGrpSpPr/>
          <p:nvPr/>
        </p:nvGrpSpPr>
        <p:grpSpPr>
          <a:xfrm>
            <a:off x="5870031" y="604162"/>
            <a:ext cx="310599" cy="294704"/>
            <a:chOff x="2327131" y="3148937"/>
            <a:chExt cx="310599" cy="294704"/>
          </a:xfrm>
        </p:grpSpPr>
        <p:sp>
          <p:nvSpPr>
            <p:cNvPr id="1923" name="Google Shape;1923;p85"/>
            <p:cNvSpPr/>
            <p:nvPr/>
          </p:nvSpPr>
          <p:spPr>
            <a:xfrm>
              <a:off x="2374165" y="3148937"/>
              <a:ext cx="263565" cy="242106"/>
            </a:xfrm>
            <a:custGeom>
              <a:avLst/>
              <a:gdLst/>
              <a:ahLst/>
              <a:cxnLst/>
              <a:rect l="l" t="t" r="r" b="b"/>
              <a:pathLst>
                <a:path w="6915" h="6352" extrusionOk="0">
                  <a:moveTo>
                    <a:pt x="0" y="838"/>
                  </a:moveTo>
                  <a:lnTo>
                    <a:pt x="749" y="1"/>
                  </a:lnTo>
                  <a:lnTo>
                    <a:pt x="6914" y="5515"/>
                  </a:lnTo>
                  <a:lnTo>
                    <a:pt x="6165" y="635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5"/>
            <p:cNvSpPr/>
            <p:nvPr/>
          </p:nvSpPr>
          <p:spPr>
            <a:xfrm>
              <a:off x="2327131" y="3201458"/>
              <a:ext cx="263603" cy="242183"/>
            </a:xfrm>
            <a:custGeom>
              <a:avLst/>
              <a:gdLst/>
              <a:ahLst/>
              <a:cxnLst/>
              <a:rect l="l" t="t" r="r" b="b"/>
              <a:pathLst>
                <a:path w="6916" h="6354" extrusionOk="0">
                  <a:moveTo>
                    <a:pt x="1" y="839"/>
                  </a:moveTo>
                  <a:lnTo>
                    <a:pt x="750" y="1"/>
                  </a:lnTo>
                  <a:lnTo>
                    <a:pt x="6916" y="5516"/>
                  </a:lnTo>
                  <a:lnTo>
                    <a:pt x="6167" y="635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5" name="Google Shape;1925;p85"/>
          <p:cNvSpPr/>
          <p:nvPr/>
        </p:nvSpPr>
        <p:spPr>
          <a:xfrm>
            <a:off x="6435669" y="774479"/>
            <a:ext cx="124383" cy="124383"/>
          </a:xfrm>
          <a:custGeom>
            <a:avLst/>
            <a:gdLst/>
            <a:ahLst/>
            <a:cxnLst/>
            <a:rect l="l" t="t" r="r" b="b"/>
            <a:pathLst>
              <a:path w="3377" h="3377" extrusionOk="0">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621;p98">
            <a:extLst>
              <a:ext uri="{FF2B5EF4-FFF2-40B4-BE49-F238E27FC236}">
                <a16:creationId xmlns:a16="http://schemas.microsoft.com/office/drawing/2014/main" id="{DE867F38-681B-1797-D8A8-D369E1A5C6AA}"/>
              </a:ext>
            </a:extLst>
          </p:cNvPr>
          <p:cNvGrpSpPr/>
          <p:nvPr/>
        </p:nvGrpSpPr>
        <p:grpSpPr>
          <a:xfrm>
            <a:off x="1696095" y="1406657"/>
            <a:ext cx="2351361" cy="2330172"/>
            <a:chOff x="1001438" y="2728000"/>
            <a:chExt cx="443900" cy="439900"/>
          </a:xfrm>
        </p:grpSpPr>
        <p:sp>
          <p:nvSpPr>
            <p:cNvPr id="3" name="Google Shape;2622;p98">
              <a:extLst>
                <a:ext uri="{FF2B5EF4-FFF2-40B4-BE49-F238E27FC236}">
                  <a16:creationId xmlns:a16="http://schemas.microsoft.com/office/drawing/2014/main" id="{F43D8DAF-576B-E244-1439-389F41DDFFED}"/>
                </a:ext>
              </a:extLst>
            </p:cNvPr>
            <p:cNvSpPr/>
            <p:nvPr/>
          </p:nvSpPr>
          <p:spPr>
            <a:xfrm>
              <a:off x="1001438" y="2776050"/>
              <a:ext cx="86325" cy="300450"/>
            </a:xfrm>
            <a:custGeom>
              <a:avLst/>
              <a:gdLst/>
              <a:ahLst/>
              <a:cxnLst/>
              <a:rect l="l" t="t" r="r" b="b"/>
              <a:pathLst>
                <a:path w="3453" h="12018" extrusionOk="0">
                  <a:moveTo>
                    <a:pt x="3203" y="0"/>
                  </a:moveTo>
                  <a:cubicBezTo>
                    <a:pt x="2563" y="36"/>
                    <a:pt x="2065" y="534"/>
                    <a:pt x="2065" y="1174"/>
                  </a:cubicBezTo>
                  <a:lnTo>
                    <a:pt x="2065" y="2847"/>
                  </a:lnTo>
                  <a:lnTo>
                    <a:pt x="321" y="2847"/>
                  </a:lnTo>
                  <a:cubicBezTo>
                    <a:pt x="1" y="2847"/>
                    <a:pt x="1" y="3380"/>
                    <a:pt x="321" y="3380"/>
                  </a:cubicBezTo>
                  <a:lnTo>
                    <a:pt x="2065" y="3380"/>
                  </a:lnTo>
                  <a:lnTo>
                    <a:pt x="2065" y="4732"/>
                  </a:lnTo>
                  <a:lnTo>
                    <a:pt x="321" y="4732"/>
                  </a:lnTo>
                  <a:cubicBezTo>
                    <a:pt x="179" y="4732"/>
                    <a:pt x="72" y="4839"/>
                    <a:pt x="72" y="4981"/>
                  </a:cubicBezTo>
                  <a:cubicBezTo>
                    <a:pt x="72" y="5124"/>
                    <a:pt x="179" y="5266"/>
                    <a:pt x="321" y="5266"/>
                  </a:cubicBezTo>
                  <a:lnTo>
                    <a:pt x="2065" y="5266"/>
                  </a:lnTo>
                  <a:lnTo>
                    <a:pt x="2065" y="6618"/>
                  </a:lnTo>
                  <a:lnTo>
                    <a:pt x="321" y="6618"/>
                  </a:lnTo>
                  <a:cubicBezTo>
                    <a:pt x="1" y="6618"/>
                    <a:pt x="1" y="7116"/>
                    <a:pt x="321" y="7116"/>
                  </a:cubicBezTo>
                  <a:lnTo>
                    <a:pt x="2065" y="7116"/>
                  </a:lnTo>
                  <a:lnTo>
                    <a:pt x="2065" y="8504"/>
                  </a:lnTo>
                  <a:lnTo>
                    <a:pt x="321" y="8504"/>
                  </a:lnTo>
                  <a:cubicBezTo>
                    <a:pt x="1" y="8504"/>
                    <a:pt x="1" y="9002"/>
                    <a:pt x="321" y="9002"/>
                  </a:cubicBezTo>
                  <a:lnTo>
                    <a:pt x="2065" y="9002"/>
                  </a:lnTo>
                  <a:lnTo>
                    <a:pt x="2065" y="10354"/>
                  </a:lnTo>
                  <a:lnTo>
                    <a:pt x="321" y="10354"/>
                  </a:lnTo>
                  <a:cubicBezTo>
                    <a:pt x="1" y="10354"/>
                    <a:pt x="1" y="10888"/>
                    <a:pt x="321" y="10888"/>
                  </a:cubicBezTo>
                  <a:lnTo>
                    <a:pt x="2065" y="10888"/>
                  </a:lnTo>
                  <a:lnTo>
                    <a:pt x="2065" y="11777"/>
                  </a:lnTo>
                  <a:cubicBezTo>
                    <a:pt x="2029" y="11937"/>
                    <a:pt x="2180" y="12017"/>
                    <a:pt x="2327" y="12017"/>
                  </a:cubicBezTo>
                  <a:cubicBezTo>
                    <a:pt x="2474" y="12017"/>
                    <a:pt x="2616" y="11937"/>
                    <a:pt x="2563" y="11777"/>
                  </a:cubicBezTo>
                  <a:lnTo>
                    <a:pt x="2563" y="1174"/>
                  </a:lnTo>
                  <a:cubicBezTo>
                    <a:pt x="2563" y="818"/>
                    <a:pt x="2847" y="534"/>
                    <a:pt x="3203" y="534"/>
                  </a:cubicBezTo>
                  <a:cubicBezTo>
                    <a:pt x="3345" y="534"/>
                    <a:pt x="3452" y="391"/>
                    <a:pt x="3452" y="249"/>
                  </a:cubicBezTo>
                  <a:cubicBezTo>
                    <a:pt x="3452" y="107"/>
                    <a:pt x="3345" y="0"/>
                    <a:pt x="32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623;p98">
              <a:extLst>
                <a:ext uri="{FF2B5EF4-FFF2-40B4-BE49-F238E27FC236}">
                  <a16:creationId xmlns:a16="http://schemas.microsoft.com/office/drawing/2014/main" id="{D79C5F7D-54EE-FFBC-A7BF-1B0AE4F4A422}"/>
                </a:ext>
              </a:extLst>
            </p:cNvPr>
            <p:cNvSpPr/>
            <p:nvPr/>
          </p:nvSpPr>
          <p:spPr>
            <a:xfrm>
              <a:off x="1053088" y="3089625"/>
              <a:ext cx="310425" cy="78275"/>
            </a:xfrm>
            <a:custGeom>
              <a:avLst/>
              <a:gdLst/>
              <a:ahLst/>
              <a:cxnLst/>
              <a:rect l="l" t="t" r="r" b="b"/>
              <a:pathLst>
                <a:path w="12417" h="3131" extrusionOk="0">
                  <a:moveTo>
                    <a:pt x="340" y="1"/>
                  </a:moveTo>
                  <a:cubicBezTo>
                    <a:pt x="172" y="1"/>
                    <a:pt x="0" y="164"/>
                    <a:pt x="70" y="373"/>
                  </a:cubicBezTo>
                  <a:cubicBezTo>
                    <a:pt x="248" y="800"/>
                    <a:pt x="675" y="1084"/>
                    <a:pt x="1173" y="1084"/>
                  </a:cubicBezTo>
                  <a:lnTo>
                    <a:pt x="2774" y="1084"/>
                  </a:lnTo>
                  <a:lnTo>
                    <a:pt x="2774" y="2863"/>
                  </a:lnTo>
                  <a:cubicBezTo>
                    <a:pt x="2774" y="3006"/>
                    <a:pt x="2881" y="3113"/>
                    <a:pt x="3023" y="3113"/>
                  </a:cubicBezTo>
                  <a:cubicBezTo>
                    <a:pt x="3042" y="3116"/>
                    <a:pt x="3060" y="3118"/>
                    <a:pt x="3077" y="3118"/>
                  </a:cubicBezTo>
                  <a:cubicBezTo>
                    <a:pt x="3222" y="3118"/>
                    <a:pt x="3308" y="2991"/>
                    <a:pt x="3308" y="2863"/>
                  </a:cubicBezTo>
                  <a:lnTo>
                    <a:pt x="3308" y="1084"/>
                  </a:lnTo>
                  <a:lnTo>
                    <a:pt x="4660" y="1084"/>
                  </a:lnTo>
                  <a:lnTo>
                    <a:pt x="4660" y="2863"/>
                  </a:lnTo>
                  <a:cubicBezTo>
                    <a:pt x="4660" y="3041"/>
                    <a:pt x="4793" y="3130"/>
                    <a:pt x="4926" y="3130"/>
                  </a:cubicBezTo>
                  <a:cubicBezTo>
                    <a:pt x="5060" y="3130"/>
                    <a:pt x="5193" y="3041"/>
                    <a:pt x="5193" y="2863"/>
                  </a:cubicBezTo>
                  <a:lnTo>
                    <a:pt x="5193" y="1084"/>
                  </a:lnTo>
                  <a:lnTo>
                    <a:pt x="6545" y="1084"/>
                  </a:lnTo>
                  <a:lnTo>
                    <a:pt x="6545" y="2863"/>
                  </a:lnTo>
                  <a:cubicBezTo>
                    <a:pt x="6545" y="3041"/>
                    <a:pt x="6670" y="3130"/>
                    <a:pt x="6794" y="3130"/>
                  </a:cubicBezTo>
                  <a:cubicBezTo>
                    <a:pt x="6919" y="3130"/>
                    <a:pt x="7044" y="3041"/>
                    <a:pt x="7044" y="2863"/>
                  </a:cubicBezTo>
                  <a:lnTo>
                    <a:pt x="7044" y="1084"/>
                  </a:lnTo>
                  <a:lnTo>
                    <a:pt x="8431" y="1084"/>
                  </a:lnTo>
                  <a:lnTo>
                    <a:pt x="8431" y="2863"/>
                  </a:lnTo>
                  <a:cubicBezTo>
                    <a:pt x="8449" y="3024"/>
                    <a:pt x="8565" y="3104"/>
                    <a:pt x="8680" y="3104"/>
                  </a:cubicBezTo>
                  <a:cubicBezTo>
                    <a:pt x="8796" y="3104"/>
                    <a:pt x="8912" y="3024"/>
                    <a:pt x="8929" y="2863"/>
                  </a:cubicBezTo>
                  <a:lnTo>
                    <a:pt x="8929" y="1084"/>
                  </a:lnTo>
                  <a:lnTo>
                    <a:pt x="10281" y="1084"/>
                  </a:lnTo>
                  <a:lnTo>
                    <a:pt x="10281" y="2863"/>
                  </a:lnTo>
                  <a:cubicBezTo>
                    <a:pt x="10281" y="3041"/>
                    <a:pt x="10415" y="3130"/>
                    <a:pt x="10544" y="3130"/>
                  </a:cubicBezTo>
                  <a:cubicBezTo>
                    <a:pt x="10673" y="3130"/>
                    <a:pt x="10797" y="3041"/>
                    <a:pt x="10780" y="2863"/>
                  </a:cubicBezTo>
                  <a:lnTo>
                    <a:pt x="10780" y="1084"/>
                  </a:lnTo>
                  <a:lnTo>
                    <a:pt x="12060" y="1084"/>
                  </a:lnTo>
                  <a:cubicBezTo>
                    <a:pt x="12416" y="1084"/>
                    <a:pt x="12416" y="586"/>
                    <a:pt x="12060" y="586"/>
                  </a:cubicBezTo>
                  <a:lnTo>
                    <a:pt x="1173" y="586"/>
                  </a:lnTo>
                  <a:cubicBezTo>
                    <a:pt x="888" y="586"/>
                    <a:pt x="675" y="408"/>
                    <a:pt x="568" y="159"/>
                  </a:cubicBezTo>
                  <a:cubicBezTo>
                    <a:pt x="518" y="48"/>
                    <a:pt x="430" y="1"/>
                    <a:pt x="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624;p98">
              <a:extLst>
                <a:ext uri="{FF2B5EF4-FFF2-40B4-BE49-F238E27FC236}">
                  <a16:creationId xmlns:a16="http://schemas.microsoft.com/office/drawing/2014/main" id="{8D614F5C-061A-4904-B714-27CA7CEC4E52}"/>
                </a:ext>
              </a:extLst>
            </p:cNvPr>
            <p:cNvSpPr/>
            <p:nvPr/>
          </p:nvSpPr>
          <p:spPr>
            <a:xfrm>
              <a:off x="1114413" y="2838300"/>
              <a:ext cx="217075" cy="217075"/>
            </a:xfrm>
            <a:custGeom>
              <a:avLst/>
              <a:gdLst/>
              <a:ahLst/>
              <a:cxnLst/>
              <a:rect l="l" t="t" r="r" b="b"/>
              <a:pathLst>
                <a:path w="8683" h="8683" extrusionOk="0">
                  <a:moveTo>
                    <a:pt x="3130" y="1221"/>
                  </a:moveTo>
                  <a:cubicBezTo>
                    <a:pt x="3410" y="1221"/>
                    <a:pt x="3677" y="1444"/>
                    <a:pt x="3701" y="1780"/>
                  </a:cubicBezTo>
                  <a:cubicBezTo>
                    <a:pt x="3701" y="2064"/>
                    <a:pt x="3452" y="2313"/>
                    <a:pt x="3132" y="2313"/>
                  </a:cubicBezTo>
                  <a:cubicBezTo>
                    <a:pt x="2669" y="2313"/>
                    <a:pt x="2420" y="1744"/>
                    <a:pt x="2740" y="1388"/>
                  </a:cubicBezTo>
                  <a:cubicBezTo>
                    <a:pt x="2856" y="1273"/>
                    <a:pt x="2994" y="1221"/>
                    <a:pt x="3130" y="1221"/>
                  </a:cubicBezTo>
                  <a:close/>
                  <a:moveTo>
                    <a:pt x="6156" y="499"/>
                  </a:moveTo>
                  <a:lnTo>
                    <a:pt x="6156" y="3203"/>
                  </a:lnTo>
                  <a:cubicBezTo>
                    <a:pt x="5694" y="3310"/>
                    <a:pt x="5338" y="3666"/>
                    <a:pt x="5231" y="4164"/>
                  </a:cubicBezTo>
                  <a:lnTo>
                    <a:pt x="3310" y="4164"/>
                  </a:lnTo>
                  <a:lnTo>
                    <a:pt x="3310" y="2812"/>
                  </a:lnTo>
                  <a:cubicBezTo>
                    <a:pt x="4164" y="2634"/>
                    <a:pt x="4484" y="1637"/>
                    <a:pt x="3879" y="1033"/>
                  </a:cubicBezTo>
                  <a:cubicBezTo>
                    <a:pt x="3663" y="817"/>
                    <a:pt x="3394" y="719"/>
                    <a:pt x="3128" y="719"/>
                  </a:cubicBezTo>
                  <a:cubicBezTo>
                    <a:pt x="2647" y="719"/>
                    <a:pt x="2179" y="1039"/>
                    <a:pt x="2064" y="1566"/>
                  </a:cubicBezTo>
                  <a:lnTo>
                    <a:pt x="499" y="1566"/>
                  </a:lnTo>
                  <a:lnTo>
                    <a:pt x="534" y="819"/>
                  </a:lnTo>
                  <a:cubicBezTo>
                    <a:pt x="534" y="641"/>
                    <a:pt x="677" y="499"/>
                    <a:pt x="819" y="499"/>
                  </a:cubicBezTo>
                  <a:close/>
                  <a:moveTo>
                    <a:pt x="6441" y="3701"/>
                  </a:moveTo>
                  <a:cubicBezTo>
                    <a:pt x="7081" y="3701"/>
                    <a:pt x="7401" y="4448"/>
                    <a:pt x="6939" y="4911"/>
                  </a:cubicBezTo>
                  <a:cubicBezTo>
                    <a:pt x="6799" y="5050"/>
                    <a:pt x="6622" y="5114"/>
                    <a:pt x="6446" y="5114"/>
                  </a:cubicBezTo>
                  <a:cubicBezTo>
                    <a:pt x="6084" y="5114"/>
                    <a:pt x="5729" y="4844"/>
                    <a:pt x="5729" y="4413"/>
                  </a:cubicBezTo>
                  <a:cubicBezTo>
                    <a:pt x="5729" y="4021"/>
                    <a:pt x="6049" y="3701"/>
                    <a:pt x="6441" y="3701"/>
                  </a:cubicBezTo>
                  <a:close/>
                  <a:moveTo>
                    <a:pt x="7828" y="499"/>
                  </a:moveTo>
                  <a:cubicBezTo>
                    <a:pt x="8006" y="499"/>
                    <a:pt x="8149" y="641"/>
                    <a:pt x="8149" y="819"/>
                  </a:cubicBezTo>
                  <a:lnTo>
                    <a:pt x="8184" y="6512"/>
                  </a:lnTo>
                  <a:lnTo>
                    <a:pt x="4626" y="6512"/>
                  </a:lnTo>
                  <a:lnTo>
                    <a:pt x="4626" y="4662"/>
                  </a:lnTo>
                  <a:lnTo>
                    <a:pt x="5231" y="4662"/>
                  </a:lnTo>
                  <a:cubicBezTo>
                    <a:pt x="5368" y="5258"/>
                    <a:pt x="5904" y="5617"/>
                    <a:pt x="6449" y="5617"/>
                  </a:cubicBezTo>
                  <a:cubicBezTo>
                    <a:pt x="6750" y="5617"/>
                    <a:pt x="7054" y="5507"/>
                    <a:pt x="7295" y="5267"/>
                  </a:cubicBezTo>
                  <a:cubicBezTo>
                    <a:pt x="7971" y="4591"/>
                    <a:pt x="7615" y="3416"/>
                    <a:pt x="6690" y="3203"/>
                  </a:cubicBezTo>
                  <a:lnTo>
                    <a:pt x="6690" y="499"/>
                  </a:lnTo>
                  <a:close/>
                  <a:moveTo>
                    <a:pt x="2491" y="5838"/>
                  </a:moveTo>
                  <a:cubicBezTo>
                    <a:pt x="2632" y="5838"/>
                    <a:pt x="2740" y="5916"/>
                    <a:pt x="2740" y="6121"/>
                  </a:cubicBezTo>
                  <a:cubicBezTo>
                    <a:pt x="2767" y="6391"/>
                    <a:pt x="2526" y="6621"/>
                    <a:pt x="2269" y="6621"/>
                  </a:cubicBezTo>
                  <a:cubicBezTo>
                    <a:pt x="2188" y="6621"/>
                    <a:pt x="2105" y="6599"/>
                    <a:pt x="2029" y="6548"/>
                  </a:cubicBezTo>
                  <a:cubicBezTo>
                    <a:pt x="1598" y="6319"/>
                    <a:pt x="2143" y="5838"/>
                    <a:pt x="2491" y="5838"/>
                  </a:cubicBezTo>
                  <a:close/>
                  <a:moveTo>
                    <a:pt x="2135" y="2100"/>
                  </a:moveTo>
                  <a:cubicBezTo>
                    <a:pt x="2242" y="2420"/>
                    <a:pt x="2491" y="2669"/>
                    <a:pt x="2811" y="2812"/>
                  </a:cubicBezTo>
                  <a:lnTo>
                    <a:pt x="2811" y="4413"/>
                  </a:lnTo>
                  <a:cubicBezTo>
                    <a:pt x="2811" y="4555"/>
                    <a:pt x="2954" y="4662"/>
                    <a:pt x="3096" y="4662"/>
                  </a:cubicBezTo>
                  <a:lnTo>
                    <a:pt x="4128" y="4662"/>
                  </a:lnTo>
                  <a:lnTo>
                    <a:pt x="4128" y="8149"/>
                  </a:lnTo>
                  <a:lnTo>
                    <a:pt x="2385" y="8149"/>
                  </a:lnTo>
                  <a:lnTo>
                    <a:pt x="2385" y="7117"/>
                  </a:lnTo>
                  <a:cubicBezTo>
                    <a:pt x="3559" y="7010"/>
                    <a:pt x="3594" y="5302"/>
                    <a:pt x="2420" y="5124"/>
                  </a:cubicBezTo>
                  <a:cubicBezTo>
                    <a:pt x="2360" y="5115"/>
                    <a:pt x="2302" y="5111"/>
                    <a:pt x="2246" y="5111"/>
                  </a:cubicBezTo>
                  <a:cubicBezTo>
                    <a:pt x="1203" y="5111"/>
                    <a:pt x="838" y="6607"/>
                    <a:pt x="1851" y="7046"/>
                  </a:cubicBezTo>
                  <a:lnTo>
                    <a:pt x="1851" y="8149"/>
                  </a:lnTo>
                  <a:lnTo>
                    <a:pt x="855" y="8149"/>
                  </a:lnTo>
                  <a:cubicBezTo>
                    <a:pt x="677" y="8149"/>
                    <a:pt x="534" y="8006"/>
                    <a:pt x="534" y="7828"/>
                  </a:cubicBezTo>
                  <a:lnTo>
                    <a:pt x="534" y="2100"/>
                  </a:lnTo>
                  <a:close/>
                  <a:moveTo>
                    <a:pt x="8184" y="7010"/>
                  </a:moveTo>
                  <a:lnTo>
                    <a:pt x="8184" y="7828"/>
                  </a:lnTo>
                  <a:cubicBezTo>
                    <a:pt x="8184" y="8006"/>
                    <a:pt x="8042" y="8149"/>
                    <a:pt x="7864" y="8149"/>
                  </a:cubicBezTo>
                  <a:lnTo>
                    <a:pt x="4626" y="8149"/>
                  </a:lnTo>
                  <a:lnTo>
                    <a:pt x="4626" y="7010"/>
                  </a:lnTo>
                  <a:close/>
                  <a:moveTo>
                    <a:pt x="819" y="1"/>
                  </a:moveTo>
                  <a:cubicBezTo>
                    <a:pt x="392" y="1"/>
                    <a:pt x="1" y="357"/>
                    <a:pt x="1" y="819"/>
                  </a:cubicBezTo>
                  <a:lnTo>
                    <a:pt x="1" y="7828"/>
                  </a:lnTo>
                  <a:cubicBezTo>
                    <a:pt x="1" y="8291"/>
                    <a:pt x="392" y="8682"/>
                    <a:pt x="819" y="8682"/>
                  </a:cubicBezTo>
                  <a:lnTo>
                    <a:pt x="7864" y="8682"/>
                  </a:lnTo>
                  <a:cubicBezTo>
                    <a:pt x="8327" y="8682"/>
                    <a:pt x="8682" y="8291"/>
                    <a:pt x="8682" y="7828"/>
                  </a:cubicBezTo>
                  <a:lnTo>
                    <a:pt x="8682" y="819"/>
                  </a:lnTo>
                  <a:cubicBezTo>
                    <a:pt x="8682" y="357"/>
                    <a:pt x="8327" y="1"/>
                    <a:pt x="7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625;p98">
              <a:extLst>
                <a:ext uri="{FF2B5EF4-FFF2-40B4-BE49-F238E27FC236}">
                  <a16:creationId xmlns:a16="http://schemas.microsoft.com/office/drawing/2014/main" id="{8DC4878E-C5C2-877B-E80E-796D6B263BB8}"/>
                </a:ext>
              </a:extLst>
            </p:cNvPr>
            <p:cNvSpPr/>
            <p:nvPr/>
          </p:nvSpPr>
          <p:spPr>
            <a:xfrm>
              <a:off x="1099288" y="2728000"/>
              <a:ext cx="346050" cy="382525"/>
            </a:xfrm>
            <a:custGeom>
              <a:avLst/>
              <a:gdLst/>
              <a:ahLst/>
              <a:cxnLst/>
              <a:rect l="l" t="t" r="r" b="b"/>
              <a:pathLst>
                <a:path w="13842" h="15301" extrusionOk="0">
                  <a:moveTo>
                    <a:pt x="1210" y="1"/>
                  </a:moveTo>
                  <a:cubicBezTo>
                    <a:pt x="1068" y="1"/>
                    <a:pt x="926" y="107"/>
                    <a:pt x="926" y="250"/>
                  </a:cubicBezTo>
                  <a:lnTo>
                    <a:pt x="926" y="1922"/>
                  </a:lnTo>
                  <a:lnTo>
                    <a:pt x="321" y="1922"/>
                  </a:lnTo>
                  <a:cubicBezTo>
                    <a:pt x="1" y="1922"/>
                    <a:pt x="1" y="2456"/>
                    <a:pt x="321" y="2456"/>
                  </a:cubicBezTo>
                  <a:lnTo>
                    <a:pt x="10568" y="2456"/>
                  </a:lnTo>
                  <a:cubicBezTo>
                    <a:pt x="10924" y="2456"/>
                    <a:pt x="11209" y="2740"/>
                    <a:pt x="11209" y="3096"/>
                  </a:cubicBezTo>
                  <a:lnTo>
                    <a:pt x="11209" y="14375"/>
                  </a:lnTo>
                  <a:cubicBezTo>
                    <a:pt x="11209" y="14553"/>
                    <a:pt x="11138" y="14731"/>
                    <a:pt x="11031" y="14838"/>
                  </a:cubicBezTo>
                  <a:cubicBezTo>
                    <a:pt x="10924" y="14945"/>
                    <a:pt x="10924" y="15122"/>
                    <a:pt x="11031" y="15229"/>
                  </a:cubicBezTo>
                  <a:cubicBezTo>
                    <a:pt x="11066" y="15265"/>
                    <a:pt x="11138" y="15300"/>
                    <a:pt x="11209" y="15300"/>
                  </a:cubicBezTo>
                  <a:cubicBezTo>
                    <a:pt x="11280" y="15300"/>
                    <a:pt x="11351" y="15265"/>
                    <a:pt x="11387" y="15229"/>
                  </a:cubicBezTo>
                  <a:cubicBezTo>
                    <a:pt x="11636" y="15016"/>
                    <a:pt x="11742" y="14696"/>
                    <a:pt x="11742" y="14375"/>
                  </a:cubicBezTo>
                  <a:lnTo>
                    <a:pt x="11742" y="12810"/>
                  </a:lnTo>
                  <a:lnTo>
                    <a:pt x="13486" y="12810"/>
                  </a:lnTo>
                  <a:cubicBezTo>
                    <a:pt x="13771" y="12774"/>
                    <a:pt x="13771" y="12347"/>
                    <a:pt x="13486" y="12312"/>
                  </a:cubicBezTo>
                  <a:lnTo>
                    <a:pt x="11742" y="12312"/>
                  </a:lnTo>
                  <a:lnTo>
                    <a:pt x="11742" y="10924"/>
                  </a:lnTo>
                  <a:lnTo>
                    <a:pt x="13486" y="10924"/>
                  </a:lnTo>
                  <a:cubicBezTo>
                    <a:pt x="13806" y="10924"/>
                    <a:pt x="13806" y="10426"/>
                    <a:pt x="13486" y="10426"/>
                  </a:cubicBezTo>
                  <a:lnTo>
                    <a:pt x="11742" y="10426"/>
                  </a:lnTo>
                  <a:lnTo>
                    <a:pt x="11742" y="9074"/>
                  </a:lnTo>
                  <a:lnTo>
                    <a:pt x="13486" y="9074"/>
                  </a:lnTo>
                  <a:cubicBezTo>
                    <a:pt x="13806" y="9074"/>
                    <a:pt x="13806" y="8540"/>
                    <a:pt x="13486" y="8540"/>
                  </a:cubicBezTo>
                  <a:lnTo>
                    <a:pt x="11742" y="8540"/>
                  </a:lnTo>
                  <a:lnTo>
                    <a:pt x="11742" y="7188"/>
                  </a:lnTo>
                  <a:lnTo>
                    <a:pt x="13486" y="7188"/>
                  </a:lnTo>
                  <a:cubicBezTo>
                    <a:pt x="13628" y="7188"/>
                    <a:pt x="13735" y="7046"/>
                    <a:pt x="13735" y="6903"/>
                  </a:cubicBezTo>
                  <a:cubicBezTo>
                    <a:pt x="13735" y="6761"/>
                    <a:pt x="13628" y="6654"/>
                    <a:pt x="13486" y="6654"/>
                  </a:cubicBezTo>
                  <a:lnTo>
                    <a:pt x="11778" y="6654"/>
                  </a:lnTo>
                  <a:lnTo>
                    <a:pt x="11778" y="5302"/>
                  </a:lnTo>
                  <a:lnTo>
                    <a:pt x="13486" y="5302"/>
                  </a:lnTo>
                  <a:cubicBezTo>
                    <a:pt x="13842" y="5302"/>
                    <a:pt x="13842" y="4769"/>
                    <a:pt x="13486" y="4769"/>
                  </a:cubicBezTo>
                  <a:lnTo>
                    <a:pt x="11778" y="4769"/>
                  </a:lnTo>
                  <a:lnTo>
                    <a:pt x="11778" y="3096"/>
                  </a:lnTo>
                  <a:cubicBezTo>
                    <a:pt x="11742" y="2456"/>
                    <a:pt x="11244" y="1922"/>
                    <a:pt x="10604" y="1922"/>
                  </a:cubicBezTo>
                  <a:lnTo>
                    <a:pt x="8967" y="1922"/>
                  </a:lnTo>
                  <a:lnTo>
                    <a:pt x="8967" y="250"/>
                  </a:lnTo>
                  <a:cubicBezTo>
                    <a:pt x="8967" y="90"/>
                    <a:pt x="8834" y="10"/>
                    <a:pt x="8705" y="10"/>
                  </a:cubicBezTo>
                  <a:cubicBezTo>
                    <a:pt x="8576" y="10"/>
                    <a:pt x="8451" y="90"/>
                    <a:pt x="8469" y="250"/>
                  </a:cubicBezTo>
                  <a:lnTo>
                    <a:pt x="8469" y="1922"/>
                  </a:lnTo>
                  <a:lnTo>
                    <a:pt x="7081" y="1922"/>
                  </a:lnTo>
                  <a:lnTo>
                    <a:pt x="7081" y="250"/>
                  </a:lnTo>
                  <a:cubicBezTo>
                    <a:pt x="7064" y="107"/>
                    <a:pt x="6948" y="36"/>
                    <a:pt x="6832" y="36"/>
                  </a:cubicBezTo>
                  <a:cubicBezTo>
                    <a:pt x="6717" y="36"/>
                    <a:pt x="6601" y="107"/>
                    <a:pt x="6583" y="250"/>
                  </a:cubicBezTo>
                  <a:lnTo>
                    <a:pt x="6583" y="1922"/>
                  </a:lnTo>
                  <a:lnTo>
                    <a:pt x="5231" y="1922"/>
                  </a:lnTo>
                  <a:lnTo>
                    <a:pt x="5231" y="250"/>
                  </a:lnTo>
                  <a:cubicBezTo>
                    <a:pt x="5231" y="90"/>
                    <a:pt x="5098" y="10"/>
                    <a:pt x="4964" y="10"/>
                  </a:cubicBezTo>
                  <a:cubicBezTo>
                    <a:pt x="4831" y="10"/>
                    <a:pt x="4697" y="90"/>
                    <a:pt x="4697" y="250"/>
                  </a:cubicBezTo>
                  <a:lnTo>
                    <a:pt x="4697" y="1922"/>
                  </a:lnTo>
                  <a:lnTo>
                    <a:pt x="3345" y="1922"/>
                  </a:lnTo>
                  <a:lnTo>
                    <a:pt x="3345" y="250"/>
                  </a:lnTo>
                  <a:cubicBezTo>
                    <a:pt x="3345" y="90"/>
                    <a:pt x="3212" y="10"/>
                    <a:pt x="3078" y="10"/>
                  </a:cubicBezTo>
                  <a:cubicBezTo>
                    <a:pt x="2945" y="10"/>
                    <a:pt x="2812" y="90"/>
                    <a:pt x="2812" y="250"/>
                  </a:cubicBezTo>
                  <a:lnTo>
                    <a:pt x="2812" y="1922"/>
                  </a:lnTo>
                  <a:lnTo>
                    <a:pt x="1460" y="1922"/>
                  </a:lnTo>
                  <a:lnTo>
                    <a:pt x="1460" y="250"/>
                  </a:lnTo>
                  <a:cubicBezTo>
                    <a:pt x="1460" y="107"/>
                    <a:pt x="1353" y="1"/>
                    <a:pt x="1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0"/>
        <p:cNvGrpSpPr/>
        <p:nvPr/>
      </p:nvGrpSpPr>
      <p:grpSpPr>
        <a:xfrm>
          <a:off x="0" y="0"/>
          <a:ext cx="0" cy="0"/>
          <a:chOff x="0" y="0"/>
          <a:chExt cx="0" cy="0"/>
        </a:xfrm>
      </p:grpSpPr>
      <p:sp>
        <p:nvSpPr>
          <p:cNvPr id="1881" name="Google Shape;1881;p85"/>
          <p:cNvSpPr txBox="1">
            <a:spLocks noGrp="1"/>
          </p:cNvSpPr>
          <p:nvPr>
            <p:ph type="title"/>
          </p:nvPr>
        </p:nvSpPr>
        <p:spPr>
          <a:xfrm>
            <a:off x="935933" y="1738325"/>
            <a:ext cx="37833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GATEWAY</a:t>
            </a:r>
            <a:endParaRPr/>
          </a:p>
        </p:txBody>
      </p:sp>
      <p:sp>
        <p:nvSpPr>
          <p:cNvPr id="1882" name="Google Shape;1882;p85"/>
          <p:cNvSpPr txBox="1">
            <a:spLocks noGrp="1"/>
          </p:cNvSpPr>
          <p:nvPr>
            <p:ph type="subTitle" idx="1"/>
          </p:nvPr>
        </p:nvSpPr>
        <p:spPr>
          <a:xfrm>
            <a:off x="935933" y="2347500"/>
            <a:ext cx="3783300" cy="1204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Paho MQTT subscriber collects messages, decodes JSON and stores it in an SQLite database.</a:t>
            </a:r>
            <a:endParaRPr/>
          </a:p>
        </p:txBody>
      </p:sp>
      <p:cxnSp>
        <p:nvCxnSpPr>
          <p:cNvPr id="1883" name="Google Shape;1883;p85"/>
          <p:cNvCxnSpPr/>
          <p:nvPr/>
        </p:nvCxnSpPr>
        <p:spPr>
          <a:xfrm>
            <a:off x="935934" y="2388740"/>
            <a:ext cx="3783300" cy="0"/>
          </a:xfrm>
          <a:prstGeom prst="straightConnector1">
            <a:avLst/>
          </a:prstGeom>
          <a:noFill/>
          <a:ln w="19050" cap="flat" cmpd="sng">
            <a:solidFill>
              <a:schemeClr val="lt2"/>
            </a:solidFill>
            <a:prstDash val="solid"/>
            <a:round/>
            <a:headEnd type="none" w="med" len="med"/>
            <a:tailEnd type="none" w="med" len="med"/>
          </a:ln>
        </p:spPr>
      </p:cxnSp>
      <p:grpSp>
        <p:nvGrpSpPr>
          <p:cNvPr id="1888" name="Google Shape;1888;p85"/>
          <p:cNvGrpSpPr/>
          <p:nvPr/>
        </p:nvGrpSpPr>
        <p:grpSpPr>
          <a:xfrm rot="-2700000">
            <a:off x="7981711" y="4111368"/>
            <a:ext cx="470508" cy="545610"/>
            <a:chOff x="5320111" y="1881293"/>
            <a:chExt cx="470512" cy="545615"/>
          </a:xfrm>
        </p:grpSpPr>
        <p:sp>
          <p:nvSpPr>
            <p:cNvPr id="1889" name="Google Shape;1889;p85"/>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5"/>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5"/>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85"/>
          <p:cNvGrpSpPr/>
          <p:nvPr/>
        </p:nvGrpSpPr>
        <p:grpSpPr>
          <a:xfrm>
            <a:off x="7628189" y="3959061"/>
            <a:ext cx="315323" cy="376981"/>
            <a:chOff x="4040314" y="1769061"/>
            <a:chExt cx="315323" cy="376981"/>
          </a:xfrm>
        </p:grpSpPr>
        <p:sp>
          <p:nvSpPr>
            <p:cNvPr id="1893" name="Google Shape;1893;p85"/>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5"/>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5"/>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85"/>
          <p:cNvGrpSpPr/>
          <p:nvPr/>
        </p:nvGrpSpPr>
        <p:grpSpPr>
          <a:xfrm rot="-5400000">
            <a:off x="7981838" y="264461"/>
            <a:ext cx="171535" cy="722609"/>
            <a:chOff x="8668080" y="2328029"/>
            <a:chExt cx="127488" cy="537136"/>
          </a:xfrm>
        </p:grpSpPr>
        <p:sp>
          <p:nvSpPr>
            <p:cNvPr id="1897" name="Google Shape;1897;p85"/>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5"/>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5"/>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5"/>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5"/>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5"/>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5"/>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5"/>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5"/>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5"/>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5"/>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5"/>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85"/>
          <p:cNvGrpSpPr/>
          <p:nvPr/>
        </p:nvGrpSpPr>
        <p:grpSpPr>
          <a:xfrm rot="-5400000">
            <a:off x="949538" y="4161436"/>
            <a:ext cx="171535" cy="722609"/>
            <a:chOff x="8668080" y="2328029"/>
            <a:chExt cx="127488" cy="537136"/>
          </a:xfrm>
        </p:grpSpPr>
        <p:sp>
          <p:nvSpPr>
            <p:cNvPr id="1910" name="Google Shape;1910;p85"/>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5"/>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5"/>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5"/>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5"/>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5"/>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5"/>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5"/>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5"/>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5"/>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5"/>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5"/>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85"/>
          <p:cNvGrpSpPr/>
          <p:nvPr/>
        </p:nvGrpSpPr>
        <p:grpSpPr>
          <a:xfrm>
            <a:off x="5870031" y="604162"/>
            <a:ext cx="310599" cy="294704"/>
            <a:chOff x="2327131" y="3148937"/>
            <a:chExt cx="310599" cy="294704"/>
          </a:xfrm>
        </p:grpSpPr>
        <p:sp>
          <p:nvSpPr>
            <p:cNvPr id="1923" name="Google Shape;1923;p85"/>
            <p:cNvSpPr/>
            <p:nvPr/>
          </p:nvSpPr>
          <p:spPr>
            <a:xfrm>
              <a:off x="2374165" y="3148937"/>
              <a:ext cx="263565" cy="242106"/>
            </a:xfrm>
            <a:custGeom>
              <a:avLst/>
              <a:gdLst/>
              <a:ahLst/>
              <a:cxnLst/>
              <a:rect l="l" t="t" r="r" b="b"/>
              <a:pathLst>
                <a:path w="6915" h="6352" extrusionOk="0">
                  <a:moveTo>
                    <a:pt x="0" y="838"/>
                  </a:moveTo>
                  <a:lnTo>
                    <a:pt x="749" y="1"/>
                  </a:lnTo>
                  <a:lnTo>
                    <a:pt x="6914" y="5515"/>
                  </a:lnTo>
                  <a:lnTo>
                    <a:pt x="6165" y="635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5"/>
            <p:cNvSpPr/>
            <p:nvPr/>
          </p:nvSpPr>
          <p:spPr>
            <a:xfrm>
              <a:off x="2327131" y="3201458"/>
              <a:ext cx="263603" cy="242183"/>
            </a:xfrm>
            <a:custGeom>
              <a:avLst/>
              <a:gdLst/>
              <a:ahLst/>
              <a:cxnLst/>
              <a:rect l="l" t="t" r="r" b="b"/>
              <a:pathLst>
                <a:path w="6916" h="6354" extrusionOk="0">
                  <a:moveTo>
                    <a:pt x="1" y="839"/>
                  </a:moveTo>
                  <a:lnTo>
                    <a:pt x="750" y="1"/>
                  </a:lnTo>
                  <a:lnTo>
                    <a:pt x="6916" y="5516"/>
                  </a:lnTo>
                  <a:lnTo>
                    <a:pt x="6167" y="635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5" name="Google Shape;1925;p85"/>
          <p:cNvSpPr/>
          <p:nvPr/>
        </p:nvSpPr>
        <p:spPr>
          <a:xfrm>
            <a:off x="6435669" y="774479"/>
            <a:ext cx="124383" cy="124383"/>
          </a:xfrm>
          <a:custGeom>
            <a:avLst/>
            <a:gdLst/>
            <a:ahLst/>
            <a:cxnLst/>
            <a:rect l="l" t="t" r="r" b="b"/>
            <a:pathLst>
              <a:path w="3377" h="3377" extrusionOk="0">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oogle Shape;2434;p98">
            <a:extLst>
              <a:ext uri="{FF2B5EF4-FFF2-40B4-BE49-F238E27FC236}">
                <a16:creationId xmlns:a16="http://schemas.microsoft.com/office/drawing/2014/main" id="{5DD02892-D9C6-75C6-8A13-441A5DD09BD9}"/>
              </a:ext>
            </a:extLst>
          </p:cNvPr>
          <p:cNvGrpSpPr/>
          <p:nvPr/>
        </p:nvGrpSpPr>
        <p:grpSpPr>
          <a:xfrm>
            <a:off x="5143864" y="1464463"/>
            <a:ext cx="2273208" cy="2329803"/>
            <a:chOff x="3992913" y="4169025"/>
            <a:chExt cx="428775" cy="439450"/>
          </a:xfrm>
        </p:grpSpPr>
        <p:sp>
          <p:nvSpPr>
            <p:cNvPr id="3" name="Google Shape;2435;p98">
              <a:extLst>
                <a:ext uri="{FF2B5EF4-FFF2-40B4-BE49-F238E27FC236}">
                  <a16:creationId xmlns:a16="http://schemas.microsoft.com/office/drawing/2014/main" id="{4CBCC0F6-70D9-19D8-FEE9-CEB1F4E0AA17}"/>
                </a:ext>
              </a:extLst>
            </p:cNvPr>
            <p:cNvSpPr/>
            <p:nvPr/>
          </p:nvSpPr>
          <p:spPr>
            <a:xfrm>
              <a:off x="4026513" y="4169025"/>
              <a:ext cx="395175" cy="380800"/>
            </a:xfrm>
            <a:custGeom>
              <a:avLst/>
              <a:gdLst/>
              <a:ahLst/>
              <a:cxnLst/>
              <a:rect l="l" t="t" r="r" b="b"/>
              <a:pathLst>
                <a:path w="15807" h="15232" extrusionOk="0">
                  <a:moveTo>
                    <a:pt x="7000" y="551"/>
                  </a:moveTo>
                  <a:cubicBezTo>
                    <a:pt x="7408" y="551"/>
                    <a:pt x="7801" y="870"/>
                    <a:pt x="7801" y="1352"/>
                  </a:cubicBezTo>
                  <a:cubicBezTo>
                    <a:pt x="7801" y="1779"/>
                    <a:pt x="7445" y="2135"/>
                    <a:pt x="7018" y="2135"/>
                  </a:cubicBezTo>
                  <a:cubicBezTo>
                    <a:pt x="6306" y="2135"/>
                    <a:pt x="5950" y="1281"/>
                    <a:pt x="6449" y="783"/>
                  </a:cubicBezTo>
                  <a:cubicBezTo>
                    <a:pt x="6609" y="623"/>
                    <a:pt x="6806" y="551"/>
                    <a:pt x="7000" y="551"/>
                  </a:cubicBezTo>
                  <a:close/>
                  <a:moveTo>
                    <a:pt x="12213" y="2776"/>
                  </a:moveTo>
                  <a:cubicBezTo>
                    <a:pt x="12782" y="2776"/>
                    <a:pt x="13138" y="3345"/>
                    <a:pt x="12924" y="3843"/>
                  </a:cubicBezTo>
                  <a:cubicBezTo>
                    <a:pt x="12796" y="4163"/>
                    <a:pt x="12502" y="4343"/>
                    <a:pt x="12202" y="4343"/>
                  </a:cubicBezTo>
                  <a:cubicBezTo>
                    <a:pt x="12002" y="4343"/>
                    <a:pt x="11800" y="4263"/>
                    <a:pt x="11643" y="4092"/>
                  </a:cubicBezTo>
                  <a:cubicBezTo>
                    <a:pt x="11181" y="3594"/>
                    <a:pt x="11501" y="2776"/>
                    <a:pt x="12213" y="2776"/>
                  </a:cubicBezTo>
                  <a:close/>
                  <a:moveTo>
                    <a:pt x="1895" y="2805"/>
                  </a:moveTo>
                  <a:cubicBezTo>
                    <a:pt x="2072" y="2805"/>
                    <a:pt x="2257" y="2870"/>
                    <a:pt x="2428" y="3025"/>
                  </a:cubicBezTo>
                  <a:cubicBezTo>
                    <a:pt x="2713" y="3309"/>
                    <a:pt x="2713" y="3808"/>
                    <a:pt x="2428" y="4128"/>
                  </a:cubicBezTo>
                  <a:cubicBezTo>
                    <a:pt x="2268" y="4288"/>
                    <a:pt x="2063" y="4368"/>
                    <a:pt x="1859" y="4368"/>
                  </a:cubicBezTo>
                  <a:cubicBezTo>
                    <a:pt x="1654" y="4368"/>
                    <a:pt x="1449" y="4288"/>
                    <a:pt x="1289" y="4128"/>
                  </a:cubicBezTo>
                  <a:cubicBezTo>
                    <a:pt x="795" y="3551"/>
                    <a:pt x="1297" y="2805"/>
                    <a:pt x="1895" y="2805"/>
                  </a:cubicBezTo>
                  <a:close/>
                  <a:moveTo>
                    <a:pt x="14010" y="7952"/>
                  </a:moveTo>
                  <a:cubicBezTo>
                    <a:pt x="14203" y="7952"/>
                    <a:pt x="14401" y="8024"/>
                    <a:pt x="14561" y="8184"/>
                  </a:cubicBezTo>
                  <a:cubicBezTo>
                    <a:pt x="14881" y="8504"/>
                    <a:pt x="14881" y="9002"/>
                    <a:pt x="14561" y="9323"/>
                  </a:cubicBezTo>
                  <a:cubicBezTo>
                    <a:pt x="14401" y="9483"/>
                    <a:pt x="14203" y="9555"/>
                    <a:pt x="14010" y="9555"/>
                  </a:cubicBezTo>
                  <a:cubicBezTo>
                    <a:pt x="13602" y="9555"/>
                    <a:pt x="13209" y="9236"/>
                    <a:pt x="13209" y="8753"/>
                  </a:cubicBezTo>
                  <a:cubicBezTo>
                    <a:pt x="13209" y="8271"/>
                    <a:pt x="13602" y="7952"/>
                    <a:pt x="14010" y="7952"/>
                  </a:cubicBezTo>
                  <a:close/>
                  <a:moveTo>
                    <a:pt x="12210" y="13110"/>
                  </a:moveTo>
                  <a:cubicBezTo>
                    <a:pt x="12606" y="13110"/>
                    <a:pt x="12995" y="13420"/>
                    <a:pt x="12995" y="13877"/>
                  </a:cubicBezTo>
                  <a:cubicBezTo>
                    <a:pt x="12995" y="14359"/>
                    <a:pt x="12603" y="14678"/>
                    <a:pt x="12206" y="14678"/>
                  </a:cubicBezTo>
                  <a:cubicBezTo>
                    <a:pt x="12017" y="14678"/>
                    <a:pt x="11828" y="14607"/>
                    <a:pt x="11679" y="14446"/>
                  </a:cubicBezTo>
                  <a:cubicBezTo>
                    <a:pt x="11359" y="14126"/>
                    <a:pt x="11359" y="13663"/>
                    <a:pt x="11679" y="13343"/>
                  </a:cubicBezTo>
                  <a:cubicBezTo>
                    <a:pt x="11829" y="13182"/>
                    <a:pt x="12020" y="13110"/>
                    <a:pt x="12210" y="13110"/>
                  </a:cubicBezTo>
                  <a:close/>
                  <a:moveTo>
                    <a:pt x="6982" y="0"/>
                  </a:moveTo>
                  <a:cubicBezTo>
                    <a:pt x="5381" y="0"/>
                    <a:pt x="5132" y="2313"/>
                    <a:pt x="6733" y="2633"/>
                  </a:cubicBezTo>
                  <a:lnTo>
                    <a:pt x="6733" y="4341"/>
                  </a:lnTo>
                  <a:cubicBezTo>
                    <a:pt x="5737" y="4377"/>
                    <a:pt x="4812" y="4768"/>
                    <a:pt x="4065" y="5409"/>
                  </a:cubicBezTo>
                  <a:lnTo>
                    <a:pt x="2997" y="4306"/>
                  </a:lnTo>
                  <a:cubicBezTo>
                    <a:pt x="3636" y="3295"/>
                    <a:pt x="2782" y="2224"/>
                    <a:pt x="1835" y="2224"/>
                  </a:cubicBezTo>
                  <a:cubicBezTo>
                    <a:pt x="1516" y="2224"/>
                    <a:pt x="1185" y="2346"/>
                    <a:pt x="898" y="2633"/>
                  </a:cubicBezTo>
                  <a:cubicBezTo>
                    <a:pt x="0" y="3560"/>
                    <a:pt x="799" y="4935"/>
                    <a:pt x="1857" y="4935"/>
                  </a:cubicBezTo>
                  <a:cubicBezTo>
                    <a:pt x="2099" y="4935"/>
                    <a:pt x="2354" y="4863"/>
                    <a:pt x="2606" y="4697"/>
                  </a:cubicBezTo>
                  <a:lnTo>
                    <a:pt x="3673" y="5765"/>
                  </a:lnTo>
                  <a:cubicBezTo>
                    <a:pt x="3531" y="5942"/>
                    <a:pt x="3389" y="6085"/>
                    <a:pt x="3282" y="6263"/>
                  </a:cubicBezTo>
                  <a:cubicBezTo>
                    <a:pt x="3177" y="6473"/>
                    <a:pt x="3343" y="6663"/>
                    <a:pt x="3537" y="6663"/>
                  </a:cubicBezTo>
                  <a:cubicBezTo>
                    <a:pt x="3606" y="6663"/>
                    <a:pt x="3679" y="6639"/>
                    <a:pt x="3744" y="6583"/>
                  </a:cubicBezTo>
                  <a:cubicBezTo>
                    <a:pt x="4507" y="5439"/>
                    <a:pt x="5745" y="4839"/>
                    <a:pt x="6992" y="4839"/>
                  </a:cubicBezTo>
                  <a:cubicBezTo>
                    <a:pt x="7956" y="4839"/>
                    <a:pt x="8926" y="5198"/>
                    <a:pt x="9686" y="5942"/>
                  </a:cubicBezTo>
                  <a:cubicBezTo>
                    <a:pt x="11465" y="7615"/>
                    <a:pt x="11288" y="10461"/>
                    <a:pt x="9331" y="11920"/>
                  </a:cubicBezTo>
                  <a:cubicBezTo>
                    <a:pt x="9075" y="12090"/>
                    <a:pt x="9250" y="12419"/>
                    <a:pt x="9475" y="12419"/>
                  </a:cubicBezTo>
                  <a:cubicBezTo>
                    <a:pt x="9532" y="12419"/>
                    <a:pt x="9593" y="12397"/>
                    <a:pt x="9651" y="12347"/>
                  </a:cubicBezTo>
                  <a:cubicBezTo>
                    <a:pt x="9758" y="12276"/>
                    <a:pt x="9900" y="12169"/>
                    <a:pt x="10007" y="12062"/>
                  </a:cubicBezTo>
                  <a:lnTo>
                    <a:pt x="11074" y="13165"/>
                  </a:lnTo>
                  <a:cubicBezTo>
                    <a:pt x="10434" y="14179"/>
                    <a:pt x="11293" y="15232"/>
                    <a:pt x="12228" y="15232"/>
                  </a:cubicBezTo>
                  <a:cubicBezTo>
                    <a:pt x="12540" y="15232"/>
                    <a:pt x="12861" y="15114"/>
                    <a:pt x="13138" y="14838"/>
                  </a:cubicBezTo>
                  <a:cubicBezTo>
                    <a:pt x="14064" y="13911"/>
                    <a:pt x="13271" y="12536"/>
                    <a:pt x="12214" y="12536"/>
                  </a:cubicBezTo>
                  <a:cubicBezTo>
                    <a:pt x="11972" y="12536"/>
                    <a:pt x="11717" y="12608"/>
                    <a:pt x="11465" y="12774"/>
                  </a:cubicBezTo>
                  <a:lnTo>
                    <a:pt x="10398" y="11671"/>
                  </a:lnTo>
                  <a:cubicBezTo>
                    <a:pt x="11038" y="10924"/>
                    <a:pt x="11394" y="9963"/>
                    <a:pt x="11465" y="9002"/>
                  </a:cubicBezTo>
                  <a:lnTo>
                    <a:pt x="12711" y="9002"/>
                  </a:lnTo>
                  <a:cubicBezTo>
                    <a:pt x="12746" y="9251"/>
                    <a:pt x="12889" y="9465"/>
                    <a:pt x="13067" y="9643"/>
                  </a:cubicBezTo>
                  <a:cubicBezTo>
                    <a:pt x="13316" y="9892"/>
                    <a:pt x="13671" y="10070"/>
                    <a:pt x="14027" y="10070"/>
                  </a:cubicBezTo>
                  <a:cubicBezTo>
                    <a:pt x="15806" y="10070"/>
                    <a:pt x="15806" y="7401"/>
                    <a:pt x="14027" y="7401"/>
                  </a:cubicBezTo>
                  <a:cubicBezTo>
                    <a:pt x="14004" y="7400"/>
                    <a:pt x="13981" y="7399"/>
                    <a:pt x="13958" y="7399"/>
                  </a:cubicBezTo>
                  <a:cubicBezTo>
                    <a:pt x="13346" y="7399"/>
                    <a:pt x="12814" y="7851"/>
                    <a:pt x="12711" y="8469"/>
                  </a:cubicBezTo>
                  <a:lnTo>
                    <a:pt x="11465" y="8469"/>
                  </a:lnTo>
                  <a:cubicBezTo>
                    <a:pt x="11394" y="7472"/>
                    <a:pt x="10967" y="6547"/>
                    <a:pt x="10327" y="5800"/>
                  </a:cubicBezTo>
                  <a:lnTo>
                    <a:pt x="11465" y="4662"/>
                  </a:lnTo>
                  <a:cubicBezTo>
                    <a:pt x="11679" y="4804"/>
                    <a:pt x="11928" y="4875"/>
                    <a:pt x="12213" y="4875"/>
                  </a:cubicBezTo>
                  <a:cubicBezTo>
                    <a:pt x="13565" y="4875"/>
                    <a:pt x="14027" y="3025"/>
                    <a:pt x="12818" y="2384"/>
                  </a:cubicBezTo>
                  <a:cubicBezTo>
                    <a:pt x="12601" y="2263"/>
                    <a:pt x="12381" y="2209"/>
                    <a:pt x="12172" y="2209"/>
                  </a:cubicBezTo>
                  <a:cubicBezTo>
                    <a:pt x="11214" y="2209"/>
                    <a:pt x="10461" y="3336"/>
                    <a:pt x="11074" y="4270"/>
                  </a:cubicBezTo>
                  <a:lnTo>
                    <a:pt x="9935" y="5444"/>
                  </a:lnTo>
                  <a:cubicBezTo>
                    <a:pt x="9188" y="4768"/>
                    <a:pt x="8263" y="4412"/>
                    <a:pt x="7267" y="4341"/>
                  </a:cubicBezTo>
                  <a:lnTo>
                    <a:pt x="7267" y="2633"/>
                  </a:lnTo>
                  <a:cubicBezTo>
                    <a:pt x="8832" y="2313"/>
                    <a:pt x="8583" y="0"/>
                    <a:pt x="69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36;p98">
              <a:extLst>
                <a:ext uri="{FF2B5EF4-FFF2-40B4-BE49-F238E27FC236}">
                  <a16:creationId xmlns:a16="http://schemas.microsoft.com/office/drawing/2014/main" id="{0E672F9E-82D6-2B4E-4103-462BD2173B5E}"/>
                </a:ext>
              </a:extLst>
            </p:cNvPr>
            <p:cNvSpPr/>
            <p:nvPr/>
          </p:nvSpPr>
          <p:spPr>
            <a:xfrm>
              <a:off x="4125438" y="4313425"/>
              <a:ext cx="163700" cy="153700"/>
            </a:xfrm>
            <a:custGeom>
              <a:avLst/>
              <a:gdLst/>
              <a:ahLst/>
              <a:cxnLst/>
              <a:rect l="l" t="t" r="r" b="b"/>
              <a:pathLst>
                <a:path w="6548" h="6148" extrusionOk="0">
                  <a:moveTo>
                    <a:pt x="2029" y="771"/>
                  </a:moveTo>
                  <a:cubicBezTo>
                    <a:pt x="1887" y="914"/>
                    <a:pt x="1780" y="1092"/>
                    <a:pt x="1709" y="1234"/>
                  </a:cubicBezTo>
                  <a:lnTo>
                    <a:pt x="1460" y="1092"/>
                  </a:lnTo>
                  <a:cubicBezTo>
                    <a:pt x="1638" y="949"/>
                    <a:pt x="1816" y="842"/>
                    <a:pt x="2029" y="771"/>
                  </a:cubicBezTo>
                  <a:close/>
                  <a:moveTo>
                    <a:pt x="4057" y="771"/>
                  </a:moveTo>
                  <a:cubicBezTo>
                    <a:pt x="4271" y="842"/>
                    <a:pt x="4448" y="949"/>
                    <a:pt x="4591" y="1092"/>
                  </a:cubicBezTo>
                  <a:cubicBezTo>
                    <a:pt x="4520" y="1163"/>
                    <a:pt x="4448" y="1198"/>
                    <a:pt x="4377" y="1234"/>
                  </a:cubicBezTo>
                  <a:cubicBezTo>
                    <a:pt x="4271" y="1092"/>
                    <a:pt x="4164" y="914"/>
                    <a:pt x="4057" y="771"/>
                  </a:cubicBezTo>
                  <a:close/>
                  <a:moveTo>
                    <a:pt x="2776" y="771"/>
                  </a:moveTo>
                  <a:lnTo>
                    <a:pt x="2776" y="1590"/>
                  </a:lnTo>
                  <a:cubicBezTo>
                    <a:pt x="2563" y="1554"/>
                    <a:pt x="2385" y="1518"/>
                    <a:pt x="2207" y="1483"/>
                  </a:cubicBezTo>
                  <a:cubicBezTo>
                    <a:pt x="2349" y="1198"/>
                    <a:pt x="2527" y="949"/>
                    <a:pt x="2776" y="771"/>
                  </a:cubicBezTo>
                  <a:close/>
                  <a:moveTo>
                    <a:pt x="3310" y="771"/>
                  </a:moveTo>
                  <a:cubicBezTo>
                    <a:pt x="3523" y="985"/>
                    <a:pt x="3737" y="1198"/>
                    <a:pt x="3879" y="1483"/>
                  </a:cubicBezTo>
                  <a:cubicBezTo>
                    <a:pt x="3701" y="1518"/>
                    <a:pt x="3488" y="1554"/>
                    <a:pt x="3310" y="1590"/>
                  </a:cubicBezTo>
                  <a:lnTo>
                    <a:pt x="3310" y="771"/>
                  </a:lnTo>
                  <a:close/>
                  <a:moveTo>
                    <a:pt x="1068" y="1483"/>
                  </a:moveTo>
                  <a:cubicBezTo>
                    <a:pt x="1211" y="1590"/>
                    <a:pt x="1353" y="1661"/>
                    <a:pt x="1460" y="1732"/>
                  </a:cubicBezTo>
                  <a:cubicBezTo>
                    <a:pt x="1353" y="2052"/>
                    <a:pt x="1282" y="2372"/>
                    <a:pt x="1282" y="2693"/>
                  </a:cubicBezTo>
                  <a:lnTo>
                    <a:pt x="570" y="2693"/>
                  </a:lnTo>
                  <a:cubicBezTo>
                    <a:pt x="641" y="2266"/>
                    <a:pt x="819" y="1839"/>
                    <a:pt x="1068" y="1483"/>
                  </a:cubicBezTo>
                  <a:close/>
                  <a:moveTo>
                    <a:pt x="1993" y="1981"/>
                  </a:moveTo>
                  <a:cubicBezTo>
                    <a:pt x="2242" y="2052"/>
                    <a:pt x="2492" y="2123"/>
                    <a:pt x="2776" y="2123"/>
                  </a:cubicBezTo>
                  <a:lnTo>
                    <a:pt x="2776" y="2693"/>
                  </a:lnTo>
                  <a:lnTo>
                    <a:pt x="1816" y="2693"/>
                  </a:lnTo>
                  <a:cubicBezTo>
                    <a:pt x="1851" y="2444"/>
                    <a:pt x="1887" y="2195"/>
                    <a:pt x="1993" y="1981"/>
                  </a:cubicBezTo>
                  <a:close/>
                  <a:moveTo>
                    <a:pt x="4093" y="1981"/>
                  </a:moveTo>
                  <a:cubicBezTo>
                    <a:pt x="4164" y="2195"/>
                    <a:pt x="4235" y="2444"/>
                    <a:pt x="4235" y="2693"/>
                  </a:cubicBezTo>
                  <a:lnTo>
                    <a:pt x="3310" y="2693"/>
                  </a:lnTo>
                  <a:lnTo>
                    <a:pt x="3310" y="2123"/>
                  </a:lnTo>
                  <a:cubicBezTo>
                    <a:pt x="3595" y="2123"/>
                    <a:pt x="3844" y="2052"/>
                    <a:pt x="4093" y="1981"/>
                  </a:cubicBezTo>
                  <a:close/>
                  <a:moveTo>
                    <a:pt x="4982" y="1483"/>
                  </a:moveTo>
                  <a:cubicBezTo>
                    <a:pt x="5089" y="1625"/>
                    <a:pt x="5196" y="1768"/>
                    <a:pt x="5267" y="1945"/>
                  </a:cubicBezTo>
                  <a:cubicBezTo>
                    <a:pt x="5374" y="2159"/>
                    <a:pt x="5445" y="2408"/>
                    <a:pt x="5480" y="2693"/>
                  </a:cubicBezTo>
                  <a:lnTo>
                    <a:pt x="4804" y="2693"/>
                  </a:lnTo>
                  <a:cubicBezTo>
                    <a:pt x="4769" y="2372"/>
                    <a:pt x="4698" y="2052"/>
                    <a:pt x="4591" y="1732"/>
                  </a:cubicBezTo>
                  <a:cubicBezTo>
                    <a:pt x="4733" y="1661"/>
                    <a:pt x="4875" y="1590"/>
                    <a:pt x="4982" y="1483"/>
                  </a:cubicBezTo>
                  <a:close/>
                  <a:moveTo>
                    <a:pt x="2776" y="3226"/>
                  </a:moveTo>
                  <a:lnTo>
                    <a:pt x="2776" y="3867"/>
                  </a:lnTo>
                  <a:cubicBezTo>
                    <a:pt x="2492" y="3902"/>
                    <a:pt x="2242" y="3974"/>
                    <a:pt x="1993" y="4045"/>
                  </a:cubicBezTo>
                  <a:cubicBezTo>
                    <a:pt x="1887" y="3796"/>
                    <a:pt x="1851" y="3511"/>
                    <a:pt x="1816" y="3226"/>
                  </a:cubicBezTo>
                  <a:close/>
                  <a:moveTo>
                    <a:pt x="4271" y="3226"/>
                  </a:moveTo>
                  <a:cubicBezTo>
                    <a:pt x="4235" y="3511"/>
                    <a:pt x="4164" y="3796"/>
                    <a:pt x="4093" y="4045"/>
                  </a:cubicBezTo>
                  <a:cubicBezTo>
                    <a:pt x="3844" y="3974"/>
                    <a:pt x="3595" y="3902"/>
                    <a:pt x="3310" y="3867"/>
                  </a:cubicBezTo>
                  <a:lnTo>
                    <a:pt x="3310" y="3226"/>
                  </a:lnTo>
                  <a:close/>
                  <a:moveTo>
                    <a:pt x="5480" y="3226"/>
                  </a:moveTo>
                  <a:cubicBezTo>
                    <a:pt x="5445" y="3689"/>
                    <a:pt x="5267" y="4116"/>
                    <a:pt x="4982" y="4507"/>
                  </a:cubicBezTo>
                  <a:cubicBezTo>
                    <a:pt x="4875" y="4436"/>
                    <a:pt x="4733" y="4329"/>
                    <a:pt x="4591" y="4258"/>
                  </a:cubicBezTo>
                  <a:cubicBezTo>
                    <a:pt x="4733" y="3938"/>
                    <a:pt x="4804" y="3582"/>
                    <a:pt x="4804" y="3226"/>
                  </a:cubicBezTo>
                  <a:close/>
                  <a:moveTo>
                    <a:pt x="1709" y="4792"/>
                  </a:moveTo>
                  <a:cubicBezTo>
                    <a:pt x="1780" y="4934"/>
                    <a:pt x="1887" y="5112"/>
                    <a:pt x="2029" y="5254"/>
                  </a:cubicBezTo>
                  <a:cubicBezTo>
                    <a:pt x="1816" y="5183"/>
                    <a:pt x="1638" y="5077"/>
                    <a:pt x="1460" y="4934"/>
                  </a:cubicBezTo>
                  <a:cubicBezTo>
                    <a:pt x="1531" y="4863"/>
                    <a:pt x="1638" y="4827"/>
                    <a:pt x="1709" y="4792"/>
                  </a:cubicBezTo>
                  <a:close/>
                  <a:moveTo>
                    <a:pt x="2776" y="4436"/>
                  </a:moveTo>
                  <a:lnTo>
                    <a:pt x="2776" y="5254"/>
                  </a:lnTo>
                  <a:cubicBezTo>
                    <a:pt x="2527" y="5041"/>
                    <a:pt x="2349" y="4827"/>
                    <a:pt x="2207" y="4543"/>
                  </a:cubicBezTo>
                  <a:cubicBezTo>
                    <a:pt x="2385" y="4507"/>
                    <a:pt x="2563" y="4472"/>
                    <a:pt x="2776" y="4436"/>
                  </a:cubicBezTo>
                  <a:close/>
                  <a:moveTo>
                    <a:pt x="3310" y="4436"/>
                  </a:moveTo>
                  <a:cubicBezTo>
                    <a:pt x="3488" y="4472"/>
                    <a:pt x="3701" y="4507"/>
                    <a:pt x="3879" y="4543"/>
                  </a:cubicBezTo>
                  <a:cubicBezTo>
                    <a:pt x="3737" y="4827"/>
                    <a:pt x="3523" y="5041"/>
                    <a:pt x="3310" y="5254"/>
                  </a:cubicBezTo>
                  <a:lnTo>
                    <a:pt x="3310" y="4436"/>
                  </a:lnTo>
                  <a:close/>
                  <a:moveTo>
                    <a:pt x="4377" y="4756"/>
                  </a:moveTo>
                  <a:cubicBezTo>
                    <a:pt x="4448" y="4827"/>
                    <a:pt x="4520" y="4863"/>
                    <a:pt x="4591" y="4899"/>
                  </a:cubicBezTo>
                  <a:cubicBezTo>
                    <a:pt x="4448" y="5041"/>
                    <a:pt x="4306" y="5112"/>
                    <a:pt x="4164" y="5183"/>
                  </a:cubicBezTo>
                  <a:lnTo>
                    <a:pt x="4164" y="5219"/>
                  </a:lnTo>
                  <a:lnTo>
                    <a:pt x="4057" y="5254"/>
                  </a:lnTo>
                  <a:cubicBezTo>
                    <a:pt x="4164" y="5112"/>
                    <a:pt x="4271" y="4934"/>
                    <a:pt x="4377" y="4756"/>
                  </a:cubicBezTo>
                  <a:close/>
                  <a:moveTo>
                    <a:pt x="3034" y="0"/>
                  </a:moveTo>
                  <a:cubicBezTo>
                    <a:pt x="1827" y="0"/>
                    <a:pt x="630" y="698"/>
                    <a:pt x="179" y="2052"/>
                  </a:cubicBezTo>
                  <a:cubicBezTo>
                    <a:pt x="72" y="2372"/>
                    <a:pt x="1" y="2693"/>
                    <a:pt x="1" y="3013"/>
                  </a:cubicBezTo>
                  <a:cubicBezTo>
                    <a:pt x="1" y="3155"/>
                    <a:pt x="36" y="3333"/>
                    <a:pt x="36" y="3475"/>
                  </a:cubicBezTo>
                  <a:cubicBezTo>
                    <a:pt x="72" y="3618"/>
                    <a:pt x="214" y="3724"/>
                    <a:pt x="357" y="3724"/>
                  </a:cubicBezTo>
                  <a:cubicBezTo>
                    <a:pt x="499" y="3689"/>
                    <a:pt x="606" y="3547"/>
                    <a:pt x="606" y="3404"/>
                  </a:cubicBezTo>
                  <a:lnTo>
                    <a:pt x="606" y="3226"/>
                  </a:lnTo>
                  <a:lnTo>
                    <a:pt x="1246" y="3226"/>
                  </a:lnTo>
                  <a:cubicBezTo>
                    <a:pt x="1282" y="3582"/>
                    <a:pt x="1353" y="3938"/>
                    <a:pt x="1460" y="4258"/>
                  </a:cubicBezTo>
                  <a:cubicBezTo>
                    <a:pt x="1317" y="4329"/>
                    <a:pt x="1175" y="4436"/>
                    <a:pt x="1068" y="4507"/>
                  </a:cubicBezTo>
                  <a:cubicBezTo>
                    <a:pt x="997" y="4436"/>
                    <a:pt x="926" y="4365"/>
                    <a:pt x="890" y="4258"/>
                  </a:cubicBezTo>
                  <a:cubicBezTo>
                    <a:pt x="835" y="4147"/>
                    <a:pt x="745" y="4102"/>
                    <a:pt x="655" y="4102"/>
                  </a:cubicBezTo>
                  <a:cubicBezTo>
                    <a:pt x="456" y="4102"/>
                    <a:pt x="256" y="4322"/>
                    <a:pt x="428" y="4543"/>
                  </a:cubicBezTo>
                  <a:cubicBezTo>
                    <a:pt x="968" y="5574"/>
                    <a:pt x="1998" y="6147"/>
                    <a:pt x="3076" y="6147"/>
                  </a:cubicBezTo>
                  <a:cubicBezTo>
                    <a:pt x="3561" y="6147"/>
                    <a:pt x="4056" y="6031"/>
                    <a:pt x="4520" y="5788"/>
                  </a:cubicBezTo>
                  <a:cubicBezTo>
                    <a:pt x="5978" y="5005"/>
                    <a:pt x="6548" y="3155"/>
                    <a:pt x="5765" y="1696"/>
                  </a:cubicBezTo>
                  <a:cubicBezTo>
                    <a:pt x="5195" y="556"/>
                    <a:pt x="4110" y="0"/>
                    <a:pt x="30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37;p98">
              <a:extLst>
                <a:ext uri="{FF2B5EF4-FFF2-40B4-BE49-F238E27FC236}">
                  <a16:creationId xmlns:a16="http://schemas.microsoft.com/office/drawing/2014/main" id="{9CCCF020-99AA-4BD7-2BFA-F9F7324FE468}"/>
                </a:ext>
              </a:extLst>
            </p:cNvPr>
            <p:cNvSpPr/>
            <p:nvPr/>
          </p:nvSpPr>
          <p:spPr>
            <a:xfrm>
              <a:off x="3992913" y="4345800"/>
              <a:ext cx="257100" cy="262675"/>
            </a:xfrm>
            <a:custGeom>
              <a:avLst/>
              <a:gdLst/>
              <a:ahLst/>
              <a:cxnLst/>
              <a:rect l="l" t="t" r="r" b="b"/>
              <a:pathLst>
                <a:path w="10284" h="10507" extrusionOk="0">
                  <a:moveTo>
                    <a:pt x="1299" y="881"/>
                  </a:moveTo>
                  <a:cubicBezTo>
                    <a:pt x="1707" y="881"/>
                    <a:pt x="2100" y="1200"/>
                    <a:pt x="2100" y="1682"/>
                  </a:cubicBezTo>
                  <a:cubicBezTo>
                    <a:pt x="2100" y="2109"/>
                    <a:pt x="1744" y="2465"/>
                    <a:pt x="1317" y="2465"/>
                  </a:cubicBezTo>
                  <a:cubicBezTo>
                    <a:pt x="605" y="2465"/>
                    <a:pt x="249" y="1611"/>
                    <a:pt x="748" y="1113"/>
                  </a:cubicBezTo>
                  <a:cubicBezTo>
                    <a:pt x="908" y="953"/>
                    <a:pt x="1105" y="881"/>
                    <a:pt x="1299" y="881"/>
                  </a:cubicBezTo>
                  <a:close/>
                  <a:moveTo>
                    <a:pt x="3225" y="6047"/>
                  </a:moveTo>
                  <a:cubicBezTo>
                    <a:pt x="3421" y="6047"/>
                    <a:pt x="3618" y="6119"/>
                    <a:pt x="3772" y="6272"/>
                  </a:cubicBezTo>
                  <a:cubicBezTo>
                    <a:pt x="3914" y="6450"/>
                    <a:pt x="4021" y="6628"/>
                    <a:pt x="4021" y="6841"/>
                  </a:cubicBezTo>
                  <a:cubicBezTo>
                    <a:pt x="4021" y="7268"/>
                    <a:pt x="3665" y="7624"/>
                    <a:pt x="3238" y="7624"/>
                  </a:cubicBezTo>
                  <a:cubicBezTo>
                    <a:pt x="2669" y="7624"/>
                    <a:pt x="2278" y="7055"/>
                    <a:pt x="2491" y="6521"/>
                  </a:cubicBezTo>
                  <a:cubicBezTo>
                    <a:pt x="2621" y="6219"/>
                    <a:pt x="2921" y="6047"/>
                    <a:pt x="3225" y="6047"/>
                  </a:cubicBezTo>
                  <a:close/>
                  <a:moveTo>
                    <a:pt x="8362" y="8371"/>
                  </a:moveTo>
                  <a:cubicBezTo>
                    <a:pt x="8789" y="8371"/>
                    <a:pt x="9145" y="8727"/>
                    <a:pt x="9145" y="9154"/>
                  </a:cubicBezTo>
                  <a:cubicBezTo>
                    <a:pt x="9145" y="9637"/>
                    <a:pt x="8752" y="9956"/>
                    <a:pt x="8344" y="9956"/>
                  </a:cubicBezTo>
                  <a:cubicBezTo>
                    <a:pt x="8150" y="9956"/>
                    <a:pt x="7953" y="9884"/>
                    <a:pt x="7793" y="9724"/>
                  </a:cubicBezTo>
                  <a:cubicBezTo>
                    <a:pt x="7294" y="9225"/>
                    <a:pt x="7650" y="8371"/>
                    <a:pt x="8362" y="8371"/>
                  </a:cubicBezTo>
                  <a:close/>
                  <a:moveTo>
                    <a:pt x="4444" y="1"/>
                  </a:moveTo>
                  <a:cubicBezTo>
                    <a:pt x="4320" y="1"/>
                    <a:pt x="4193" y="70"/>
                    <a:pt x="4163" y="188"/>
                  </a:cubicBezTo>
                  <a:cubicBezTo>
                    <a:pt x="4021" y="579"/>
                    <a:pt x="3914" y="971"/>
                    <a:pt x="3914" y="1398"/>
                  </a:cubicBezTo>
                  <a:lnTo>
                    <a:pt x="2633" y="1398"/>
                  </a:lnTo>
                  <a:cubicBezTo>
                    <a:pt x="2487" y="680"/>
                    <a:pt x="1922" y="344"/>
                    <a:pt x="1353" y="344"/>
                  </a:cubicBezTo>
                  <a:cubicBezTo>
                    <a:pt x="679" y="344"/>
                    <a:pt x="0" y="815"/>
                    <a:pt x="0" y="1682"/>
                  </a:cubicBezTo>
                  <a:cubicBezTo>
                    <a:pt x="0" y="2527"/>
                    <a:pt x="674" y="2988"/>
                    <a:pt x="1344" y="2988"/>
                  </a:cubicBezTo>
                  <a:cubicBezTo>
                    <a:pt x="1916" y="2988"/>
                    <a:pt x="2486" y="2652"/>
                    <a:pt x="2633" y="1931"/>
                  </a:cubicBezTo>
                  <a:lnTo>
                    <a:pt x="3879" y="1931"/>
                  </a:lnTo>
                  <a:cubicBezTo>
                    <a:pt x="3914" y="2963"/>
                    <a:pt x="4306" y="3924"/>
                    <a:pt x="4982" y="4671"/>
                  </a:cubicBezTo>
                  <a:lnTo>
                    <a:pt x="3950" y="5703"/>
                  </a:lnTo>
                  <a:cubicBezTo>
                    <a:pt x="3723" y="5555"/>
                    <a:pt x="3477" y="5488"/>
                    <a:pt x="3237" y="5488"/>
                  </a:cubicBezTo>
                  <a:cubicBezTo>
                    <a:pt x="2498" y="5488"/>
                    <a:pt x="1814" y="6124"/>
                    <a:pt x="1922" y="6984"/>
                  </a:cubicBezTo>
                  <a:cubicBezTo>
                    <a:pt x="1992" y="7709"/>
                    <a:pt x="2600" y="8173"/>
                    <a:pt x="3231" y="8173"/>
                  </a:cubicBezTo>
                  <a:cubicBezTo>
                    <a:pt x="3560" y="8173"/>
                    <a:pt x="3895" y="8047"/>
                    <a:pt x="4163" y="7767"/>
                  </a:cubicBezTo>
                  <a:cubicBezTo>
                    <a:pt x="4412" y="7518"/>
                    <a:pt x="4555" y="7197"/>
                    <a:pt x="4555" y="6841"/>
                  </a:cubicBezTo>
                  <a:cubicBezTo>
                    <a:pt x="4555" y="6557"/>
                    <a:pt x="4484" y="6308"/>
                    <a:pt x="4341" y="6094"/>
                  </a:cubicBezTo>
                  <a:lnTo>
                    <a:pt x="5373" y="5062"/>
                  </a:lnTo>
                  <a:cubicBezTo>
                    <a:pt x="6120" y="5738"/>
                    <a:pt x="7081" y="6130"/>
                    <a:pt x="8077" y="6165"/>
                  </a:cubicBezTo>
                  <a:lnTo>
                    <a:pt x="8077" y="7873"/>
                  </a:lnTo>
                  <a:cubicBezTo>
                    <a:pt x="6512" y="8194"/>
                    <a:pt x="6761" y="10506"/>
                    <a:pt x="8362" y="10506"/>
                  </a:cubicBezTo>
                  <a:cubicBezTo>
                    <a:pt x="9963" y="10506"/>
                    <a:pt x="10212" y="8194"/>
                    <a:pt x="8646" y="7873"/>
                  </a:cubicBezTo>
                  <a:lnTo>
                    <a:pt x="8646" y="6165"/>
                  </a:lnTo>
                  <a:cubicBezTo>
                    <a:pt x="9109" y="6130"/>
                    <a:pt x="9607" y="6023"/>
                    <a:pt x="10070" y="5845"/>
                  </a:cubicBezTo>
                  <a:cubicBezTo>
                    <a:pt x="10212" y="5774"/>
                    <a:pt x="10283" y="5632"/>
                    <a:pt x="10212" y="5489"/>
                  </a:cubicBezTo>
                  <a:cubicBezTo>
                    <a:pt x="10160" y="5385"/>
                    <a:pt x="10070" y="5319"/>
                    <a:pt x="9969" y="5319"/>
                  </a:cubicBezTo>
                  <a:cubicBezTo>
                    <a:pt x="9932" y="5319"/>
                    <a:pt x="9894" y="5328"/>
                    <a:pt x="9856" y="5347"/>
                  </a:cubicBezTo>
                  <a:cubicBezTo>
                    <a:pt x="9364" y="5541"/>
                    <a:pt x="8868" y="5631"/>
                    <a:pt x="8387" y="5631"/>
                  </a:cubicBezTo>
                  <a:cubicBezTo>
                    <a:pt x="6046" y="5631"/>
                    <a:pt x="4047" y="3514"/>
                    <a:pt x="4519" y="1006"/>
                  </a:cubicBezTo>
                  <a:cubicBezTo>
                    <a:pt x="4555" y="793"/>
                    <a:pt x="4590" y="579"/>
                    <a:pt x="4661" y="366"/>
                  </a:cubicBezTo>
                  <a:cubicBezTo>
                    <a:pt x="4733" y="223"/>
                    <a:pt x="4661" y="81"/>
                    <a:pt x="4519" y="10"/>
                  </a:cubicBezTo>
                  <a:cubicBezTo>
                    <a:pt x="4495" y="4"/>
                    <a:pt x="4469" y="1"/>
                    <a:pt x="4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07080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80"/>
        <p:cNvGrpSpPr/>
        <p:nvPr/>
      </p:nvGrpSpPr>
      <p:grpSpPr>
        <a:xfrm>
          <a:off x="0" y="0"/>
          <a:ext cx="0" cy="0"/>
          <a:chOff x="0" y="0"/>
          <a:chExt cx="0" cy="0"/>
        </a:xfrm>
      </p:grpSpPr>
      <p:sp>
        <p:nvSpPr>
          <p:cNvPr id="1881" name="Google Shape;1881;p85"/>
          <p:cNvSpPr txBox="1">
            <a:spLocks noGrp="1"/>
          </p:cNvSpPr>
          <p:nvPr>
            <p:ph type="title"/>
          </p:nvPr>
        </p:nvSpPr>
        <p:spPr>
          <a:xfrm>
            <a:off x="4650249" y="1738325"/>
            <a:ext cx="406136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WEB FRONTEND</a:t>
            </a:r>
            <a:endParaRPr/>
          </a:p>
        </p:txBody>
      </p:sp>
      <p:sp>
        <p:nvSpPr>
          <p:cNvPr id="1882" name="Google Shape;1882;p85"/>
          <p:cNvSpPr txBox="1">
            <a:spLocks noGrp="1"/>
          </p:cNvSpPr>
          <p:nvPr>
            <p:ph type="subTitle" idx="1"/>
          </p:nvPr>
        </p:nvSpPr>
        <p:spPr>
          <a:xfrm>
            <a:off x="4650249" y="2347500"/>
            <a:ext cx="3379861" cy="120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Node.js and Express HTTP server on the Pi serves the frondend and the data it requires.</a:t>
            </a:r>
            <a:endParaRPr/>
          </a:p>
        </p:txBody>
      </p:sp>
      <p:cxnSp>
        <p:nvCxnSpPr>
          <p:cNvPr id="1883" name="Google Shape;1883;p85"/>
          <p:cNvCxnSpPr/>
          <p:nvPr/>
        </p:nvCxnSpPr>
        <p:spPr>
          <a:xfrm>
            <a:off x="4650250" y="2353300"/>
            <a:ext cx="3783300" cy="0"/>
          </a:xfrm>
          <a:prstGeom prst="straightConnector1">
            <a:avLst/>
          </a:prstGeom>
          <a:noFill/>
          <a:ln w="19050" cap="flat" cmpd="sng">
            <a:solidFill>
              <a:schemeClr val="lt2"/>
            </a:solidFill>
            <a:prstDash val="solid"/>
            <a:round/>
            <a:headEnd type="none" w="med" len="med"/>
            <a:tailEnd type="none" w="med" len="med"/>
          </a:ln>
        </p:spPr>
      </p:cxnSp>
      <p:sp>
        <p:nvSpPr>
          <p:cNvPr id="1884" name="Google Shape;1884;p85"/>
          <p:cNvSpPr/>
          <p:nvPr/>
        </p:nvSpPr>
        <p:spPr>
          <a:xfrm>
            <a:off x="1848676" y="3545904"/>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gradFill>
            <a:gsLst>
              <a:gs pos="0">
                <a:schemeClr val="accent5"/>
              </a:gs>
              <a:gs pos="100000">
                <a:schemeClr val="accent4"/>
              </a:gs>
            </a:gsLst>
            <a:lin ang="10801400" scaled="0"/>
          </a:gra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5"/>
          <p:cNvSpPr/>
          <p:nvPr/>
        </p:nvSpPr>
        <p:spPr>
          <a:xfrm>
            <a:off x="715112" y="1184449"/>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gradFill>
            <a:gsLst>
              <a:gs pos="0">
                <a:schemeClr val="accent5"/>
              </a:gs>
              <a:gs pos="100000">
                <a:schemeClr val="accent4"/>
              </a:gs>
            </a:gsLst>
            <a:lin ang="10801400" scaled="0"/>
          </a:gra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5"/>
          <p:cNvSpPr/>
          <p:nvPr/>
        </p:nvSpPr>
        <p:spPr>
          <a:xfrm>
            <a:off x="715100" y="3173851"/>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chemeClr val="accent5"/>
              </a:gs>
              <a:gs pos="100000">
                <a:schemeClr val="accent4"/>
              </a:gs>
            </a:gsLst>
            <a:lin ang="10801400" scaled="0"/>
          </a:gra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5"/>
          <p:cNvSpPr/>
          <p:nvPr/>
        </p:nvSpPr>
        <p:spPr>
          <a:xfrm>
            <a:off x="2401519" y="1233378"/>
            <a:ext cx="37508" cy="37528"/>
          </a:xfrm>
          <a:custGeom>
            <a:avLst/>
            <a:gdLst/>
            <a:ahLst/>
            <a:cxnLst/>
            <a:rect l="l" t="t" r="r" b="b"/>
            <a:pathLst>
              <a:path w="1819" h="1820" extrusionOk="0">
                <a:moveTo>
                  <a:pt x="876" y="1"/>
                </a:moveTo>
                <a:cubicBezTo>
                  <a:pt x="1230" y="1"/>
                  <a:pt x="1548" y="214"/>
                  <a:pt x="1684" y="542"/>
                </a:cubicBezTo>
                <a:cubicBezTo>
                  <a:pt x="1819" y="868"/>
                  <a:pt x="1744" y="1244"/>
                  <a:pt x="1493" y="1495"/>
                </a:cubicBezTo>
                <a:cubicBezTo>
                  <a:pt x="1243" y="1744"/>
                  <a:pt x="867" y="1820"/>
                  <a:pt x="540" y="1684"/>
                </a:cubicBezTo>
                <a:cubicBezTo>
                  <a:pt x="213" y="1548"/>
                  <a:pt x="0" y="1230"/>
                  <a:pt x="0" y="876"/>
                </a:cubicBezTo>
                <a:cubicBezTo>
                  <a:pt x="0" y="393"/>
                  <a:pt x="392" y="1"/>
                  <a:pt x="876" y="1"/>
                </a:cubicBezTo>
                <a:close/>
              </a:path>
            </a:pathLst>
          </a:custGeom>
          <a:solidFill>
            <a:srgbClr val="E9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8" name="Google Shape;1888;p85"/>
          <p:cNvGrpSpPr/>
          <p:nvPr/>
        </p:nvGrpSpPr>
        <p:grpSpPr>
          <a:xfrm rot="-2700000">
            <a:off x="7981711" y="4111368"/>
            <a:ext cx="470508" cy="545610"/>
            <a:chOff x="5320111" y="1881293"/>
            <a:chExt cx="470512" cy="545615"/>
          </a:xfrm>
        </p:grpSpPr>
        <p:sp>
          <p:nvSpPr>
            <p:cNvPr id="1889" name="Google Shape;1889;p85"/>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5"/>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5"/>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85"/>
          <p:cNvGrpSpPr/>
          <p:nvPr/>
        </p:nvGrpSpPr>
        <p:grpSpPr>
          <a:xfrm>
            <a:off x="7628189" y="3959061"/>
            <a:ext cx="315323" cy="376981"/>
            <a:chOff x="4040314" y="1769061"/>
            <a:chExt cx="315323" cy="376981"/>
          </a:xfrm>
        </p:grpSpPr>
        <p:sp>
          <p:nvSpPr>
            <p:cNvPr id="1893" name="Google Shape;1893;p85"/>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5"/>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5"/>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85"/>
          <p:cNvGrpSpPr/>
          <p:nvPr/>
        </p:nvGrpSpPr>
        <p:grpSpPr>
          <a:xfrm rot="-5400000">
            <a:off x="7981838" y="264461"/>
            <a:ext cx="171535" cy="722609"/>
            <a:chOff x="8668080" y="2328029"/>
            <a:chExt cx="127488" cy="537136"/>
          </a:xfrm>
        </p:grpSpPr>
        <p:sp>
          <p:nvSpPr>
            <p:cNvPr id="1897" name="Google Shape;1897;p85"/>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5"/>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5"/>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5"/>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5"/>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5"/>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5"/>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5"/>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5"/>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5"/>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5"/>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5"/>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85"/>
          <p:cNvGrpSpPr/>
          <p:nvPr/>
        </p:nvGrpSpPr>
        <p:grpSpPr>
          <a:xfrm rot="-5400000">
            <a:off x="949538" y="4161436"/>
            <a:ext cx="171535" cy="722609"/>
            <a:chOff x="8668080" y="2328029"/>
            <a:chExt cx="127488" cy="537136"/>
          </a:xfrm>
        </p:grpSpPr>
        <p:sp>
          <p:nvSpPr>
            <p:cNvPr id="1910" name="Google Shape;1910;p85"/>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5"/>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5"/>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5"/>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5"/>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5"/>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5"/>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5"/>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5"/>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5"/>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5"/>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5"/>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85"/>
          <p:cNvGrpSpPr/>
          <p:nvPr/>
        </p:nvGrpSpPr>
        <p:grpSpPr>
          <a:xfrm>
            <a:off x="5870031" y="604162"/>
            <a:ext cx="310599" cy="294704"/>
            <a:chOff x="2327131" y="3148937"/>
            <a:chExt cx="310599" cy="294704"/>
          </a:xfrm>
        </p:grpSpPr>
        <p:sp>
          <p:nvSpPr>
            <p:cNvPr id="1923" name="Google Shape;1923;p85"/>
            <p:cNvSpPr/>
            <p:nvPr/>
          </p:nvSpPr>
          <p:spPr>
            <a:xfrm>
              <a:off x="2374165" y="3148937"/>
              <a:ext cx="263565" cy="242106"/>
            </a:xfrm>
            <a:custGeom>
              <a:avLst/>
              <a:gdLst/>
              <a:ahLst/>
              <a:cxnLst/>
              <a:rect l="l" t="t" r="r" b="b"/>
              <a:pathLst>
                <a:path w="6915" h="6352" extrusionOk="0">
                  <a:moveTo>
                    <a:pt x="0" y="838"/>
                  </a:moveTo>
                  <a:lnTo>
                    <a:pt x="749" y="1"/>
                  </a:lnTo>
                  <a:lnTo>
                    <a:pt x="6914" y="5515"/>
                  </a:lnTo>
                  <a:lnTo>
                    <a:pt x="6165" y="635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5"/>
            <p:cNvSpPr/>
            <p:nvPr/>
          </p:nvSpPr>
          <p:spPr>
            <a:xfrm>
              <a:off x="2327131" y="3201458"/>
              <a:ext cx="263603" cy="242183"/>
            </a:xfrm>
            <a:custGeom>
              <a:avLst/>
              <a:gdLst/>
              <a:ahLst/>
              <a:cxnLst/>
              <a:rect l="l" t="t" r="r" b="b"/>
              <a:pathLst>
                <a:path w="6916" h="6354" extrusionOk="0">
                  <a:moveTo>
                    <a:pt x="1" y="839"/>
                  </a:moveTo>
                  <a:lnTo>
                    <a:pt x="750" y="1"/>
                  </a:lnTo>
                  <a:lnTo>
                    <a:pt x="6916" y="5516"/>
                  </a:lnTo>
                  <a:lnTo>
                    <a:pt x="6167" y="635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5" name="Google Shape;1925;p85"/>
          <p:cNvSpPr/>
          <p:nvPr/>
        </p:nvSpPr>
        <p:spPr>
          <a:xfrm>
            <a:off x="6435669" y="774479"/>
            <a:ext cx="124383" cy="124383"/>
          </a:xfrm>
          <a:custGeom>
            <a:avLst/>
            <a:gdLst/>
            <a:ahLst/>
            <a:cxnLst/>
            <a:rect l="l" t="t" r="r" b="b"/>
            <a:pathLst>
              <a:path w="3377" h="3377" extrusionOk="0">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26" name="Google Shape;1926;p85"/>
          <p:cNvPicPr preferRelativeResize="0"/>
          <p:nvPr/>
        </p:nvPicPr>
        <p:blipFill>
          <a:blip r:embed="rId3"/>
          <a:srcRect/>
          <a:stretch/>
        </p:blipFill>
        <p:spPr>
          <a:xfrm>
            <a:off x="960924" y="1398802"/>
            <a:ext cx="2918671" cy="1647151"/>
          </a:xfrm>
          <a:prstGeom prst="rect">
            <a:avLst/>
          </a:prstGeom>
          <a:noFill/>
          <a:ln w="19050" cap="flat" cmpd="sng">
            <a:solidFill>
              <a:schemeClr val="lt2"/>
            </a:solidFill>
            <a:prstDash val="solid"/>
            <a:round/>
            <a:headEnd type="none" w="sm" len="sm"/>
            <a:tailEnd type="none" w="sm" len="sm"/>
          </a:ln>
        </p:spPr>
      </p:pic>
    </p:spTree>
    <p:extLst>
      <p:ext uri="{BB962C8B-B14F-4D97-AF65-F5344CB8AC3E}">
        <p14:creationId xmlns:p14="http://schemas.microsoft.com/office/powerpoint/2010/main" val="7094290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45"/>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SOFTWARE STACK</a:t>
            </a:r>
            <a:endParaRPr/>
          </a:p>
        </p:txBody>
      </p:sp>
      <p:grpSp>
        <p:nvGrpSpPr>
          <p:cNvPr id="494" name="Google Shape;494;p45"/>
          <p:cNvGrpSpPr/>
          <p:nvPr/>
        </p:nvGrpSpPr>
        <p:grpSpPr>
          <a:xfrm>
            <a:off x="6376876" y="2012838"/>
            <a:ext cx="2052018" cy="1943116"/>
            <a:chOff x="2956625" y="695323"/>
            <a:chExt cx="1049357" cy="993667"/>
          </a:xfrm>
        </p:grpSpPr>
        <p:sp>
          <p:nvSpPr>
            <p:cNvPr id="495" name="Google Shape;495;p45"/>
            <p:cNvSpPr/>
            <p:nvPr/>
          </p:nvSpPr>
          <p:spPr>
            <a:xfrm>
              <a:off x="2962187" y="1103486"/>
              <a:ext cx="972341" cy="528289"/>
            </a:xfrm>
            <a:custGeom>
              <a:avLst/>
              <a:gdLst/>
              <a:ahLst/>
              <a:cxnLst/>
              <a:rect l="l" t="t" r="r" b="b"/>
              <a:pathLst>
                <a:path w="26399" h="14343" extrusionOk="0">
                  <a:moveTo>
                    <a:pt x="16147" y="11874"/>
                  </a:moveTo>
                  <a:cubicBezTo>
                    <a:pt x="15391" y="12180"/>
                    <a:pt x="14612" y="12465"/>
                    <a:pt x="13819" y="12725"/>
                  </a:cubicBezTo>
                  <a:cubicBezTo>
                    <a:pt x="10489" y="13814"/>
                    <a:pt x="7284" y="14342"/>
                    <a:pt x="4794" y="14210"/>
                  </a:cubicBezTo>
                  <a:cubicBezTo>
                    <a:pt x="1986" y="14062"/>
                    <a:pt x="340" y="13078"/>
                    <a:pt x="157" y="11442"/>
                  </a:cubicBezTo>
                  <a:cubicBezTo>
                    <a:pt x="1" y="10041"/>
                    <a:pt x="922" y="8430"/>
                    <a:pt x="2823" y="6778"/>
                  </a:cubicBezTo>
                  <a:cubicBezTo>
                    <a:pt x="5129" y="4774"/>
                    <a:pt x="8684" y="2894"/>
                    <a:pt x="12579" y="1619"/>
                  </a:cubicBezTo>
                  <a:cubicBezTo>
                    <a:pt x="15910" y="528"/>
                    <a:pt x="19114" y="0"/>
                    <a:pt x="21605" y="133"/>
                  </a:cubicBezTo>
                  <a:cubicBezTo>
                    <a:pt x="24413" y="282"/>
                    <a:pt x="26059" y="1265"/>
                    <a:pt x="26242" y="2901"/>
                  </a:cubicBezTo>
                  <a:cubicBezTo>
                    <a:pt x="26398" y="4301"/>
                    <a:pt x="25477" y="5914"/>
                    <a:pt x="23576" y="7565"/>
                  </a:cubicBezTo>
                  <a:cubicBezTo>
                    <a:pt x="21740" y="9161"/>
                    <a:pt x="19109" y="10679"/>
                    <a:pt x="16147" y="11874"/>
                  </a:cubicBezTo>
                  <a:close/>
                  <a:moveTo>
                    <a:pt x="3242" y="7194"/>
                  </a:moveTo>
                  <a:cubicBezTo>
                    <a:pt x="1564" y="8652"/>
                    <a:pt x="747" y="10039"/>
                    <a:pt x="877" y="11206"/>
                  </a:cubicBezTo>
                  <a:cubicBezTo>
                    <a:pt x="1031" y="12585"/>
                    <a:pt x="2504" y="13418"/>
                    <a:pt x="5025" y="13552"/>
                  </a:cubicBezTo>
                  <a:cubicBezTo>
                    <a:pt x="7421" y="13680"/>
                    <a:pt x="10520" y="13166"/>
                    <a:pt x="13751" y="12109"/>
                  </a:cubicBezTo>
                  <a:cubicBezTo>
                    <a:pt x="17523" y="10873"/>
                    <a:pt x="20950" y="9067"/>
                    <a:pt x="23157" y="7150"/>
                  </a:cubicBezTo>
                  <a:cubicBezTo>
                    <a:pt x="24835" y="5692"/>
                    <a:pt x="25652" y="4305"/>
                    <a:pt x="25522" y="3137"/>
                  </a:cubicBezTo>
                  <a:cubicBezTo>
                    <a:pt x="25368" y="1758"/>
                    <a:pt x="23895" y="925"/>
                    <a:pt x="21374" y="792"/>
                  </a:cubicBezTo>
                  <a:cubicBezTo>
                    <a:pt x="18978" y="664"/>
                    <a:pt x="15880" y="1177"/>
                    <a:pt x="12648" y="2235"/>
                  </a:cubicBezTo>
                  <a:cubicBezTo>
                    <a:pt x="8876" y="3470"/>
                    <a:pt x="5449" y="5277"/>
                    <a:pt x="3242" y="7194"/>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2975777" y="903677"/>
              <a:ext cx="1030205" cy="472303"/>
            </a:xfrm>
            <a:custGeom>
              <a:avLst/>
              <a:gdLst/>
              <a:ahLst/>
              <a:cxnLst/>
              <a:rect l="l" t="t" r="r" b="b"/>
              <a:pathLst>
                <a:path w="27970" h="12823" extrusionOk="0">
                  <a:moveTo>
                    <a:pt x="13849" y="12001"/>
                  </a:moveTo>
                  <a:cubicBezTo>
                    <a:pt x="13050" y="11838"/>
                    <a:pt x="12243" y="11645"/>
                    <a:pt x="11439" y="11426"/>
                  </a:cubicBezTo>
                  <a:cubicBezTo>
                    <a:pt x="8061" y="10497"/>
                    <a:pt x="5097" y="9169"/>
                    <a:pt x="3091" y="7685"/>
                  </a:cubicBezTo>
                  <a:cubicBezTo>
                    <a:pt x="833" y="6012"/>
                    <a:pt x="1" y="4284"/>
                    <a:pt x="752" y="2818"/>
                  </a:cubicBezTo>
                  <a:cubicBezTo>
                    <a:pt x="1394" y="1564"/>
                    <a:pt x="3052" y="727"/>
                    <a:pt x="5548" y="398"/>
                  </a:cubicBezTo>
                  <a:cubicBezTo>
                    <a:pt x="8576" y="0"/>
                    <a:pt x="12580" y="394"/>
                    <a:pt x="16532" y="1479"/>
                  </a:cubicBezTo>
                  <a:cubicBezTo>
                    <a:pt x="19911" y="2407"/>
                    <a:pt x="22876" y="3735"/>
                    <a:pt x="24879" y="5219"/>
                  </a:cubicBezTo>
                  <a:cubicBezTo>
                    <a:pt x="27139" y="6892"/>
                    <a:pt x="27969" y="8622"/>
                    <a:pt x="27219" y="10087"/>
                  </a:cubicBezTo>
                  <a:cubicBezTo>
                    <a:pt x="26577" y="11340"/>
                    <a:pt x="24919" y="12177"/>
                    <a:pt x="22422" y="12506"/>
                  </a:cubicBezTo>
                  <a:cubicBezTo>
                    <a:pt x="20011" y="12822"/>
                    <a:pt x="16980" y="12637"/>
                    <a:pt x="13849" y="12001"/>
                  </a:cubicBezTo>
                  <a:close/>
                  <a:moveTo>
                    <a:pt x="5669" y="976"/>
                  </a:moveTo>
                  <a:cubicBezTo>
                    <a:pt x="3465" y="1267"/>
                    <a:pt x="2018" y="1972"/>
                    <a:pt x="1483" y="3018"/>
                  </a:cubicBezTo>
                  <a:cubicBezTo>
                    <a:pt x="850" y="4253"/>
                    <a:pt x="1620" y="5760"/>
                    <a:pt x="3648" y="7263"/>
                  </a:cubicBezTo>
                  <a:cubicBezTo>
                    <a:pt x="5577" y="8691"/>
                    <a:pt x="8444" y="9974"/>
                    <a:pt x="11722" y="10873"/>
                  </a:cubicBezTo>
                  <a:cubicBezTo>
                    <a:pt x="15549" y="11924"/>
                    <a:pt x="19406" y="12308"/>
                    <a:pt x="22302" y="11926"/>
                  </a:cubicBezTo>
                  <a:cubicBezTo>
                    <a:pt x="24505" y="11636"/>
                    <a:pt x="25954" y="10931"/>
                    <a:pt x="26489" y="9885"/>
                  </a:cubicBezTo>
                  <a:cubicBezTo>
                    <a:pt x="27121" y="8650"/>
                    <a:pt x="26352" y="7142"/>
                    <a:pt x="24323" y="5640"/>
                  </a:cubicBezTo>
                  <a:cubicBezTo>
                    <a:pt x="22395" y="4213"/>
                    <a:pt x="19527" y="2930"/>
                    <a:pt x="16249" y="2030"/>
                  </a:cubicBezTo>
                  <a:cubicBezTo>
                    <a:pt x="12421" y="979"/>
                    <a:pt x="8566" y="595"/>
                    <a:pt x="5669" y="976"/>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3443020" y="695323"/>
              <a:ext cx="369835" cy="993667"/>
            </a:xfrm>
            <a:custGeom>
              <a:avLst/>
              <a:gdLst/>
              <a:ahLst/>
              <a:cxnLst/>
              <a:rect l="l" t="t" r="r" b="b"/>
              <a:pathLst>
                <a:path w="10041" h="26978" extrusionOk="0">
                  <a:moveTo>
                    <a:pt x="6969" y="1"/>
                  </a:moveTo>
                  <a:lnTo>
                    <a:pt x="0" y="18820"/>
                  </a:lnTo>
                  <a:lnTo>
                    <a:pt x="10040" y="26978"/>
                  </a:lnTo>
                  <a:lnTo>
                    <a:pt x="6969" y="1"/>
                  </a:lnTo>
                  <a:close/>
                </a:path>
              </a:pathLst>
            </a:custGeom>
            <a:solidFill>
              <a:srgbClr val="301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5"/>
            <p:cNvSpPr/>
            <p:nvPr/>
          </p:nvSpPr>
          <p:spPr>
            <a:xfrm>
              <a:off x="2956625" y="695323"/>
              <a:ext cx="743133" cy="693188"/>
            </a:xfrm>
            <a:custGeom>
              <a:avLst/>
              <a:gdLst/>
              <a:ahLst/>
              <a:cxnLst/>
              <a:rect l="l" t="t" r="r" b="b"/>
              <a:pathLst>
                <a:path w="20176" h="18820" extrusionOk="0">
                  <a:moveTo>
                    <a:pt x="20175" y="1"/>
                  </a:moveTo>
                  <a:lnTo>
                    <a:pt x="13206" y="18820"/>
                  </a:lnTo>
                  <a:lnTo>
                    <a:pt x="1" y="1834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5"/>
            <p:cNvSpPr/>
            <p:nvPr/>
          </p:nvSpPr>
          <p:spPr>
            <a:xfrm>
              <a:off x="2956625" y="1370917"/>
              <a:ext cx="856245" cy="318049"/>
            </a:xfrm>
            <a:custGeom>
              <a:avLst/>
              <a:gdLst/>
              <a:ahLst/>
              <a:cxnLst/>
              <a:rect l="l" t="t" r="r" b="b"/>
              <a:pathLst>
                <a:path w="23247" h="8635" extrusionOk="0">
                  <a:moveTo>
                    <a:pt x="1" y="1"/>
                  </a:moveTo>
                  <a:lnTo>
                    <a:pt x="13206" y="477"/>
                  </a:lnTo>
                  <a:lnTo>
                    <a:pt x="23246" y="8635"/>
                  </a:lnTo>
                  <a:lnTo>
                    <a:pt x="10273" y="8617"/>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5"/>
            <p:cNvSpPr/>
            <p:nvPr/>
          </p:nvSpPr>
          <p:spPr>
            <a:xfrm>
              <a:off x="3334994" y="1388485"/>
              <a:ext cx="477865" cy="300480"/>
            </a:xfrm>
            <a:custGeom>
              <a:avLst/>
              <a:gdLst/>
              <a:ahLst/>
              <a:cxnLst/>
              <a:rect l="l" t="t" r="r" b="b"/>
              <a:pathLst>
                <a:path w="12974" h="8158" extrusionOk="0">
                  <a:moveTo>
                    <a:pt x="2933" y="0"/>
                  </a:moveTo>
                  <a:lnTo>
                    <a:pt x="0" y="8140"/>
                  </a:lnTo>
                  <a:lnTo>
                    <a:pt x="12973" y="8158"/>
                  </a:lnTo>
                  <a:lnTo>
                    <a:pt x="2933" y="0"/>
                  </a:lnTo>
                  <a:close/>
                </a:path>
              </a:pathLst>
            </a:custGeom>
            <a:solidFill>
              <a:srgbClr val="241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5"/>
            <p:cNvSpPr/>
            <p:nvPr/>
          </p:nvSpPr>
          <p:spPr>
            <a:xfrm>
              <a:off x="3334994" y="695323"/>
              <a:ext cx="477865" cy="993667"/>
            </a:xfrm>
            <a:custGeom>
              <a:avLst/>
              <a:gdLst/>
              <a:ahLst/>
              <a:cxnLst/>
              <a:rect l="l" t="t" r="r" b="b"/>
              <a:pathLst>
                <a:path w="12974" h="26978" extrusionOk="0">
                  <a:moveTo>
                    <a:pt x="9902" y="1"/>
                  </a:moveTo>
                  <a:lnTo>
                    <a:pt x="2933" y="18820"/>
                  </a:lnTo>
                  <a:lnTo>
                    <a:pt x="0" y="26960"/>
                  </a:lnTo>
                  <a:lnTo>
                    <a:pt x="12973" y="2697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5"/>
            <p:cNvSpPr/>
            <p:nvPr/>
          </p:nvSpPr>
          <p:spPr>
            <a:xfrm>
              <a:off x="3069366" y="845704"/>
              <a:ext cx="381474" cy="247662"/>
            </a:xfrm>
            <a:custGeom>
              <a:avLst/>
              <a:gdLst/>
              <a:ahLst/>
              <a:cxnLst/>
              <a:rect l="l" t="t" r="r" b="b"/>
              <a:pathLst>
                <a:path w="10357" h="6724" extrusionOk="0">
                  <a:moveTo>
                    <a:pt x="10357" y="0"/>
                  </a:moveTo>
                  <a:lnTo>
                    <a:pt x="6242" y="5135"/>
                  </a:lnTo>
                  <a:lnTo>
                    <a:pt x="0" y="6723"/>
                  </a:lnTo>
                  <a:lnTo>
                    <a:pt x="3862" y="1544"/>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5"/>
            <p:cNvSpPr/>
            <p:nvPr/>
          </p:nvSpPr>
          <p:spPr>
            <a:xfrm>
              <a:off x="3299267" y="845704"/>
              <a:ext cx="177127" cy="372450"/>
            </a:xfrm>
            <a:custGeom>
              <a:avLst/>
              <a:gdLst/>
              <a:ahLst/>
              <a:cxnLst/>
              <a:rect l="l" t="t" r="r" b="b"/>
              <a:pathLst>
                <a:path w="4809" h="10112" extrusionOk="0">
                  <a:moveTo>
                    <a:pt x="4809" y="7013"/>
                  </a:moveTo>
                  <a:lnTo>
                    <a:pt x="4115" y="0"/>
                  </a:lnTo>
                  <a:lnTo>
                    <a:pt x="0" y="5135"/>
                  </a:lnTo>
                  <a:lnTo>
                    <a:pt x="3305" y="10112"/>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5"/>
            <p:cNvSpPr/>
            <p:nvPr/>
          </p:nvSpPr>
          <p:spPr>
            <a:xfrm>
              <a:off x="3164207" y="902572"/>
              <a:ext cx="135102" cy="132302"/>
            </a:xfrm>
            <a:custGeom>
              <a:avLst/>
              <a:gdLst/>
              <a:ahLst/>
              <a:cxnLst/>
              <a:rect l="l" t="t" r="r" b="b"/>
              <a:pathLst>
                <a:path w="3668" h="3592" extrusionOk="0">
                  <a:moveTo>
                    <a:pt x="3667" y="3591"/>
                  </a:moveTo>
                  <a:lnTo>
                    <a:pt x="1287" y="0"/>
                  </a:lnTo>
                  <a:lnTo>
                    <a:pt x="0" y="1726"/>
                  </a:lnTo>
                  <a:lnTo>
                    <a:pt x="1287" y="0"/>
                  </a:lnTo>
                  <a:close/>
                </a:path>
              </a:pathLst>
            </a:custGeom>
            <a:solidFill>
              <a:srgbClr val="241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5"/>
            <p:cNvSpPr/>
            <p:nvPr/>
          </p:nvSpPr>
          <p:spPr>
            <a:xfrm>
              <a:off x="3069366" y="902572"/>
              <a:ext cx="229945" cy="190792"/>
            </a:xfrm>
            <a:custGeom>
              <a:avLst/>
              <a:gdLst/>
              <a:ahLst/>
              <a:cxnLst/>
              <a:rect l="l" t="t" r="r" b="b"/>
              <a:pathLst>
                <a:path w="6243" h="5180" extrusionOk="0">
                  <a:moveTo>
                    <a:pt x="3862" y="0"/>
                  </a:moveTo>
                  <a:lnTo>
                    <a:pt x="2575" y="1726"/>
                  </a:lnTo>
                  <a:lnTo>
                    <a:pt x="0" y="5179"/>
                  </a:lnTo>
                  <a:lnTo>
                    <a:pt x="6242" y="3591"/>
                  </a:lnTo>
                  <a:lnTo>
                    <a:pt x="3862" y="0"/>
                  </a:lnTo>
                  <a:close/>
                </a:path>
              </a:pathLst>
            </a:custGeom>
            <a:solidFill>
              <a:srgbClr val="241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5"/>
            <p:cNvSpPr/>
            <p:nvPr/>
          </p:nvSpPr>
          <p:spPr>
            <a:xfrm>
              <a:off x="3069366" y="902572"/>
              <a:ext cx="229945" cy="190792"/>
            </a:xfrm>
            <a:custGeom>
              <a:avLst/>
              <a:gdLst/>
              <a:ahLst/>
              <a:cxnLst/>
              <a:rect l="l" t="t" r="r" b="b"/>
              <a:pathLst>
                <a:path w="6243" h="5180" extrusionOk="0">
                  <a:moveTo>
                    <a:pt x="6242" y="3591"/>
                  </a:moveTo>
                  <a:lnTo>
                    <a:pt x="3862" y="0"/>
                  </a:lnTo>
                  <a:lnTo>
                    <a:pt x="2575" y="1726"/>
                  </a:lnTo>
                  <a:lnTo>
                    <a:pt x="0" y="5179"/>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5"/>
            <p:cNvSpPr/>
            <p:nvPr/>
          </p:nvSpPr>
          <p:spPr>
            <a:xfrm>
              <a:off x="3069366" y="1034832"/>
              <a:ext cx="351640" cy="188288"/>
            </a:xfrm>
            <a:custGeom>
              <a:avLst/>
              <a:gdLst/>
              <a:ahLst/>
              <a:cxnLst/>
              <a:rect l="l" t="t" r="r" b="b"/>
              <a:pathLst>
                <a:path w="9547" h="5112" extrusionOk="0">
                  <a:moveTo>
                    <a:pt x="9547" y="4977"/>
                  </a:moveTo>
                  <a:lnTo>
                    <a:pt x="6242" y="0"/>
                  </a:lnTo>
                  <a:lnTo>
                    <a:pt x="0" y="1588"/>
                  </a:lnTo>
                  <a:lnTo>
                    <a:pt x="5846" y="4982"/>
                  </a:lnTo>
                  <a:lnTo>
                    <a:pt x="6070" y="5111"/>
                  </a:lnTo>
                  <a:close/>
                </a:path>
              </a:pathLst>
            </a:custGeom>
            <a:solidFill>
              <a:srgbClr val="990C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5"/>
            <p:cNvSpPr/>
            <p:nvPr/>
          </p:nvSpPr>
          <p:spPr>
            <a:xfrm>
              <a:off x="3069366" y="1034832"/>
              <a:ext cx="351640" cy="188288"/>
            </a:xfrm>
            <a:custGeom>
              <a:avLst/>
              <a:gdLst/>
              <a:ahLst/>
              <a:cxnLst/>
              <a:rect l="l" t="t" r="r" b="b"/>
              <a:pathLst>
                <a:path w="9547" h="5112" extrusionOk="0">
                  <a:moveTo>
                    <a:pt x="9547" y="4977"/>
                  </a:moveTo>
                  <a:lnTo>
                    <a:pt x="6242" y="0"/>
                  </a:lnTo>
                  <a:lnTo>
                    <a:pt x="0" y="1588"/>
                  </a:lnTo>
                  <a:lnTo>
                    <a:pt x="5846" y="4982"/>
                  </a:lnTo>
                  <a:lnTo>
                    <a:pt x="6070" y="5111"/>
                  </a:lnTo>
                  <a:close/>
                </a:path>
              </a:pathLst>
            </a:custGeom>
            <a:gradFill>
              <a:gsLst>
                <a:gs pos="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5"/>
            <p:cNvSpPr/>
            <p:nvPr/>
          </p:nvSpPr>
          <p:spPr>
            <a:xfrm>
              <a:off x="2978171" y="1013470"/>
              <a:ext cx="999045" cy="362505"/>
            </a:xfrm>
            <a:custGeom>
              <a:avLst/>
              <a:gdLst/>
              <a:ahLst/>
              <a:cxnLst/>
              <a:rect l="l" t="t" r="r" b="b"/>
              <a:pathLst>
                <a:path w="27124" h="9842" extrusionOk="0">
                  <a:moveTo>
                    <a:pt x="26503" y="6727"/>
                  </a:moveTo>
                  <a:cubicBezTo>
                    <a:pt x="26479" y="6787"/>
                    <a:pt x="26453" y="6846"/>
                    <a:pt x="26424" y="6905"/>
                  </a:cubicBezTo>
                  <a:cubicBezTo>
                    <a:pt x="25889" y="7950"/>
                    <a:pt x="24440" y="8656"/>
                    <a:pt x="22237" y="8946"/>
                  </a:cubicBezTo>
                  <a:cubicBezTo>
                    <a:pt x="19341" y="9327"/>
                    <a:pt x="15484" y="8944"/>
                    <a:pt x="11657" y="7892"/>
                  </a:cubicBezTo>
                  <a:cubicBezTo>
                    <a:pt x="8379" y="6993"/>
                    <a:pt x="5512" y="5710"/>
                    <a:pt x="3583" y="4283"/>
                  </a:cubicBezTo>
                  <a:cubicBezTo>
                    <a:pt x="1777" y="2945"/>
                    <a:pt x="970" y="1604"/>
                    <a:pt x="1260" y="455"/>
                  </a:cubicBezTo>
                  <a:lnTo>
                    <a:pt x="610" y="0"/>
                  </a:lnTo>
                  <a:cubicBezTo>
                    <a:pt x="0" y="1431"/>
                    <a:pt x="852" y="3093"/>
                    <a:pt x="3026" y="4704"/>
                  </a:cubicBezTo>
                  <a:cubicBezTo>
                    <a:pt x="5031" y="6188"/>
                    <a:pt x="7996" y="7516"/>
                    <a:pt x="11374" y="8445"/>
                  </a:cubicBezTo>
                  <a:cubicBezTo>
                    <a:pt x="12178" y="8666"/>
                    <a:pt x="12985" y="8858"/>
                    <a:pt x="13784" y="9020"/>
                  </a:cubicBezTo>
                  <a:cubicBezTo>
                    <a:pt x="16915" y="9656"/>
                    <a:pt x="19946" y="9841"/>
                    <a:pt x="22357" y="9524"/>
                  </a:cubicBezTo>
                  <a:cubicBezTo>
                    <a:pt x="24817" y="9201"/>
                    <a:pt x="26462" y="8382"/>
                    <a:pt x="27123" y="7159"/>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5"/>
            <p:cNvSpPr/>
            <p:nvPr/>
          </p:nvSpPr>
          <p:spPr>
            <a:xfrm>
              <a:off x="2968927" y="1211917"/>
              <a:ext cx="964496" cy="419854"/>
            </a:xfrm>
            <a:custGeom>
              <a:avLst/>
              <a:gdLst/>
              <a:ahLst/>
              <a:cxnLst/>
              <a:rect l="l" t="t" r="r" b="b"/>
              <a:pathLst>
                <a:path w="26186" h="11399" extrusionOk="0">
                  <a:moveTo>
                    <a:pt x="25308" y="1"/>
                  </a:moveTo>
                  <a:cubicBezTo>
                    <a:pt x="25320" y="64"/>
                    <a:pt x="25332" y="127"/>
                    <a:pt x="25339" y="193"/>
                  </a:cubicBezTo>
                  <a:cubicBezTo>
                    <a:pt x="25469" y="1361"/>
                    <a:pt x="24652" y="2748"/>
                    <a:pt x="22974" y="4206"/>
                  </a:cubicBezTo>
                  <a:cubicBezTo>
                    <a:pt x="20769" y="6123"/>
                    <a:pt x="17340" y="7929"/>
                    <a:pt x="13568" y="9165"/>
                  </a:cubicBezTo>
                  <a:cubicBezTo>
                    <a:pt x="10337" y="10222"/>
                    <a:pt x="7238" y="10736"/>
                    <a:pt x="4842" y="10608"/>
                  </a:cubicBezTo>
                  <a:cubicBezTo>
                    <a:pt x="2598" y="10489"/>
                    <a:pt x="1186" y="9816"/>
                    <a:pt x="793" y="8697"/>
                  </a:cubicBezTo>
                  <a:lnTo>
                    <a:pt x="0" y="8677"/>
                  </a:lnTo>
                  <a:cubicBezTo>
                    <a:pt x="281" y="10206"/>
                    <a:pt x="1908" y="11123"/>
                    <a:pt x="4611" y="11266"/>
                  </a:cubicBezTo>
                  <a:cubicBezTo>
                    <a:pt x="7101" y="11398"/>
                    <a:pt x="10306" y="10870"/>
                    <a:pt x="13636" y="9781"/>
                  </a:cubicBezTo>
                  <a:cubicBezTo>
                    <a:pt x="14429" y="9522"/>
                    <a:pt x="15208" y="9236"/>
                    <a:pt x="15964" y="8930"/>
                  </a:cubicBezTo>
                  <a:cubicBezTo>
                    <a:pt x="18926" y="7735"/>
                    <a:pt x="21557" y="6217"/>
                    <a:pt x="23393" y="4621"/>
                  </a:cubicBezTo>
                  <a:cubicBezTo>
                    <a:pt x="25266" y="2994"/>
                    <a:pt x="26186" y="1404"/>
                    <a:pt x="26062" y="19"/>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45"/>
          <p:cNvGrpSpPr/>
          <p:nvPr/>
        </p:nvGrpSpPr>
        <p:grpSpPr>
          <a:xfrm rot="5400000">
            <a:off x="7990306" y="4257989"/>
            <a:ext cx="166385" cy="701016"/>
            <a:chOff x="8668080" y="2328029"/>
            <a:chExt cx="127488" cy="537136"/>
          </a:xfrm>
        </p:grpSpPr>
        <p:sp>
          <p:nvSpPr>
            <p:cNvPr id="512" name="Google Shape;512;p45"/>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5"/>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5"/>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5"/>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5"/>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5"/>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5"/>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5"/>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5"/>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5"/>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5"/>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5"/>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24" name="Google Shape;524;p45"/>
          <p:cNvCxnSpPr/>
          <p:nvPr/>
        </p:nvCxnSpPr>
        <p:spPr>
          <a:xfrm rot="10800000">
            <a:off x="737450" y="4612975"/>
            <a:ext cx="6753000" cy="0"/>
          </a:xfrm>
          <a:prstGeom prst="straightConnector1">
            <a:avLst/>
          </a:prstGeom>
          <a:noFill/>
          <a:ln w="19050" cap="flat" cmpd="sng">
            <a:solidFill>
              <a:schemeClr val="lt2"/>
            </a:solidFill>
            <a:prstDash val="solid"/>
            <a:round/>
            <a:headEnd type="none" w="med" len="med"/>
            <a:tailEnd type="none" w="med" len="med"/>
          </a:ln>
        </p:spPr>
      </p:cxnSp>
      <p:grpSp>
        <p:nvGrpSpPr>
          <p:cNvPr id="525" name="Google Shape;525;p45"/>
          <p:cNvGrpSpPr/>
          <p:nvPr/>
        </p:nvGrpSpPr>
        <p:grpSpPr>
          <a:xfrm>
            <a:off x="7234974" y="1844047"/>
            <a:ext cx="198233" cy="168803"/>
            <a:chOff x="3080599" y="534997"/>
            <a:chExt cx="198233" cy="168803"/>
          </a:xfrm>
        </p:grpSpPr>
        <p:sp>
          <p:nvSpPr>
            <p:cNvPr id="526" name="Google Shape;526;p45"/>
            <p:cNvSpPr/>
            <p:nvPr/>
          </p:nvSpPr>
          <p:spPr>
            <a:xfrm>
              <a:off x="3080599" y="534997"/>
              <a:ext cx="198233" cy="74328"/>
            </a:xfrm>
            <a:custGeom>
              <a:avLst/>
              <a:gdLst/>
              <a:ahLst/>
              <a:cxnLst/>
              <a:rect l="l" t="t" r="r" b="b"/>
              <a:pathLst>
                <a:path w="5382" h="2018" extrusionOk="0">
                  <a:moveTo>
                    <a:pt x="5382" y="338"/>
                  </a:moveTo>
                  <a:lnTo>
                    <a:pt x="3437" y="2017"/>
                  </a:lnTo>
                  <a:lnTo>
                    <a:pt x="0" y="0"/>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5"/>
            <p:cNvSpPr/>
            <p:nvPr/>
          </p:nvSpPr>
          <p:spPr>
            <a:xfrm>
              <a:off x="3080599" y="534997"/>
              <a:ext cx="126630" cy="168803"/>
            </a:xfrm>
            <a:custGeom>
              <a:avLst/>
              <a:gdLst/>
              <a:ahLst/>
              <a:cxnLst/>
              <a:rect l="l" t="t" r="r" b="b"/>
              <a:pathLst>
                <a:path w="3438" h="4583" extrusionOk="0">
                  <a:moveTo>
                    <a:pt x="0" y="0"/>
                  </a:moveTo>
                  <a:lnTo>
                    <a:pt x="3437" y="2017"/>
                  </a:lnTo>
                  <a:lnTo>
                    <a:pt x="2885" y="4583"/>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5"/>
            <p:cNvSpPr/>
            <p:nvPr/>
          </p:nvSpPr>
          <p:spPr>
            <a:xfrm>
              <a:off x="3186821" y="547446"/>
              <a:ext cx="92008" cy="156354"/>
            </a:xfrm>
            <a:custGeom>
              <a:avLst/>
              <a:gdLst/>
              <a:ahLst/>
              <a:cxnLst/>
              <a:rect l="l" t="t" r="r" b="b"/>
              <a:pathLst>
                <a:path w="2498" h="4245" extrusionOk="0">
                  <a:moveTo>
                    <a:pt x="1" y="4245"/>
                  </a:moveTo>
                  <a:lnTo>
                    <a:pt x="553" y="1679"/>
                  </a:lnTo>
                  <a:lnTo>
                    <a:pt x="2498" y="0"/>
                  </a:lnTo>
                  <a:lnTo>
                    <a:pt x="2043" y="2536"/>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45"/>
          <p:cNvGrpSpPr/>
          <p:nvPr/>
        </p:nvGrpSpPr>
        <p:grpSpPr>
          <a:xfrm>
            <a:off x="8054217" y="2319399"/>
            <a:ext cx="200951" cy="162552"/>
            <a:chOff x="5095817" y="961574"/>
            <a:chExt cx="200951" cy="162552"/>
          </a:xfrm>
        </p:grpSpPr>
        <p:sp>
          <p:nvSpPr>
            <p:cNvPr id="530" name="Google Shape;530;p45"/>
            <p:cNvSpPr/>
            <p:nvPr/>
          </p:nvSpPr>
          <p:spPr>
            <a:xfrm>
              <a:off x="5095817" y="961574"/>
              <a:ext cx="131495" cy="161965"/>
            </a:xfrm>
            <a:custGeom>
              <a:avLst/>
              <a:gdLst/>
              <a:ahLst/>
              <a:cxnLst/>
              <a:rect l="l" t="t" r="r" b="b"/>
              <a:pathLst>
                <a:path w="3582" h="4412" extrusionOk="0">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5"/>
            <p:cNvSpPr/>
            <p:nvPr/>
          </p:nvSpPr>
          <p:spPr>
            <a:xfrm>
              <a:off x="5095817" y="1055844"/>
              <a:ext cx="200951" cy="68281"/>
            </a:xfrm>
            <a:custGeom>
              <a:avLst/>
              <a:gdLst/>
              <a:ahLst/>
              <a:cxnLst/>
              <a:rect l="l" t="t" r="r" b="b"/>
              <a:pathLst>
                <a:path w="5474" h="1860" extrusionOk="0">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5"/>
            <p:cNvSpPr/>
            <p:nvPr/>
          </p:nvSpPr>
          <p:spPr>
            <a:xfrm>
              <a:off x="5213250" y="961574"/>
              <a:ext cx="83515" cy="162552"/>
            </a:xfrm>
            <a:custGeom>
              <a:avLst/>
              <a:gdLst/>
              <a:ahLst/>
              <a:cxnLst/>
              <a:rect l="l" t="t" r="r" b="b"/>
              <a:pathLst>
                <a:path w="2275" h="4428" extrusionOk="0">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 name="Google Shape;533;p45"/>
          <p:cNvSpPr/>
          <p:nvPr/>
        </p:nvSpPr>
        <p:spPr>
          <a:xfrm>
            <a:off x="398671" y="4026753"/>
            <a:ext cx="208877" cy="208877"/>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 name="Google Shape;534;p45"/>
          <p:cNvGrpSpPr/>
          <p:nvPr/>
        </p:nvGrpSpPr>
        <p:grpSpPr>
          <a:xfrm>
            <a:off x="88081" y="3292812"/>
            <a:ext cx="310599" cy="294704"/>
            <a:chOff x="2327131" y="3148937"/>
            <a:chExt cx="310599" cy="294704"/>
          </a:xfrm>
        </p:grpSpPr>
        <p:sp>
          <p:nvSpPr>
            <p:cNvPr id="535" name="Google Shape;535;p45"/>
            <p:cNvSpPr/>
            <p:nvPr/>
          </p:nvSpPr>
          <p:spPr>
            <a:xfrm>
              <a:off x="2374165" y="3148937"/>
              <a:ext cx="263565" cy="242106"/>
            </a:xfrm>
            <a:custGeom>
              <a:avLst/>
              <a:gdLst/>
              <a:ahLst/>
              <a:cxnLst/>
              <a:rect l="l" t="t" r="r" b="b"/>
              <a:pathLst>
                <a:path w="6915" h="6352" extrusionOk="0">
                  <a:moveTo>
                    <a:pt x="0" y="838"/>
                  </a:moveTo>
                  <a:lnTo>
                    <a:pt x="749" y="1"/>
                  </a:lnTo>
                  <a:lnTo>
                    <a:pt x="6914" y="5515"/>
                  </a:lnTo>
                  <a:lnTo>
                    <a:pt x="6165" y="635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2327131" y="3201458"/>
              <a:ext cx="263603" cy="242183"/>
            </a:xfrm>
            <a:custGeom>
              <a:avLst/>
              <a:gdLst/>
              <a:ahLst/>
              <a:cxnLst/>
              <a:rect l="l" t="t" r="r" b="b"/>
              <a:pathLst>
                <a:path w="6916" h="6354" extrusionOk="0">
                  <a:moveTo>
                    <a:pt x="1" y="839"/>
                  </a:moveTo>
                  <a:lnTo>
                    <a:pt x="750" y="1"/>
                  </a:lnTo>
                  <a:lnTo>
                    <a:pt x="6916" y="5516"/>
                  </a:lnTo>
                  <a:lnTo>
                    <a:pt x="6167" y="635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descr="Graphical user interface&#10;&#10;Description automatically generated">
            <a:extLst>
              <a:ext uri="{FF2B5EF4-FFF2-40B4-BE49-F238E27FC236}">
                <a16:creationId xmlns:a16="http://schemas.microsoft.com/office/drawing/2014/main" id="{61792D2D-011A-E513-C5C0-0AF836811DBB}"/>
              </a:ext>
            </a:extLst>
          </p:cNvPr>
          <p:cNvPicPr>
            <a:picLocks noChangeAspect="1"/>
          </p:cNvPicPr>
          <p:nvPr/>
        </p:nvPicPr>
        <p:blipFill rotWithShape="1">
          <a:blip r:embed="rId3"/>
          <a:srcRect l="5223" r="1441"/>
          <a:stretch/>
        </p:blipFill>
        <p:spPr>
          <a:xfrm>
            <a:off x="653988" y="1176584"/>
            <a:ext cx="5979817" cy="3022031"/>
          </a:xfrm>
          <a:prstGeom prst="rect">
            <a:avLst/>
          </a:prstGeom>
          <a:noFill/>
        </p:spPr>
      </p:pic>
    </p:spTree>
    <p:extLst>
      <p:ext uri="{BB962C8B-B14F-4D97-AF65-F5344CB8AC3E}">
        <p14:creationId xmlns:p14="http://schemas.microsoft.com/office/powerpoint/2010/main" val="10591511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grpSp>
        <p:nvGrpSpPr>
          <p:cNvPr id="425" name="Google Shape;425;p44"/>
          <p:cNvGrpSpPr/>
          <p:nvPr/>
        </p:nvGrpSpPr>
        <p:grpSpPr>
          <a:xfrm>
            <a:off x="7203092" y="274225"/>
            <a:ext cx="1521661" cy="1635628"/>
            <a:chOff x="6990438" y="274225"/>
            <a:chExt cx="1521661" cy="1635628"/>
          </a:xfrm>
        </p:grpSpPr>
        <p:sp>
          <p:nvSpPr>
            <p:cNvPr id="426" name="Google Shape;426;p44"/>
            <p:cNvSpPr/>
            <p:nvPr/>
          </p:nvSpPr>
          <p:spPr>
            <a:xfrm rot="-6300046">
              <a:off x="7560005" y="54049"/>
              <a:ext cx="179092" cy="1316743"/>
            </a:xfrm>
            <a:custGeom>
              <a:avLst/>
              <a:gdLst/>
              <a:ahLst/>
              <a:cxnLst/>
              <a:rect l="l" t="t" r="r" b="b"/>
              <a:pathLst>
                <a:path w="2052" h="15087" extrusionOk="0">
                  <a:moveTo>
                    <a:pt x="2052" y="13741"/>
                  </a:moveTo>
                  <a:lnTo>
                    <a:pt x="2052" y="1347"/>
                  </a:lnTo>
                  <a:cubicBezTo>
                    <a:pt x="1438" y="799"/>
                    <a:pt x="747" y="346"/>
                    <a:pt x="0" y="0"/>
                  </a:cubicBezTo>
                  <a:lnTo>
                    <a:pt x="0" y="15087"/>
                  </a:lnTo>
                  <a:cubicBezTo>
                    <a:pt x="747" y="14742"/>
                    <a:pt x="1438" y="14288"/>
                    <a:pt x="2052" y="13741"/>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4"/>
            <p:cNvSpPr/>
            <p:nvPr/>
          </p:nvSpPr>
          <p:spPr>
            <a:xfrm rot="-6300046">
              <a:off x="7627817" y="241842"/>
              <a:ext cx="179092" cy="1447309"/>
            </a:xfrm>
            <a:custGeom>
              <a:avLst/>
              <a:gdLst/>
              <a:ahLst/>
              <a:cxnLst/>
              <a:rect l="l" t="t" r="r" b="b"/>
              <a:pathLst>
                <a:path w="2052" h="16583" extrusionOk="0">
                  <a:moveTo>
                    <a:pt x="2052" y="16205"/>
                  </a:moveTo>
                  <a:lnTo>
                    <a:pt x="2052" y="378"/>
                  </a:lnTo>
                  <a:cubicBezTo>
                    <a:pt x="1387" y="166"/>
                    <a:pt x="697" y="40"/>
                    <a:pt x="0" y="0"/>
                  </a:cubicBezTo>
                  <a:lnTo>
                    <a:pt x="0" y="16583"/>
                  </a:lnTo>
                  <a:cubicBezTo>
                    <a:pt x="697" y="16544"/>
                    <a:pt x="1387" y="16417"/>
                    <a:pt x="2052" y="1620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4"/>
            <p:cNvSpPr/>
            <p:nvPr/>
          </p:nvSpPr>
          <p:spPr>
            <a:xfrm rot="-6300046">
              <a:off x="7504357" y="15389"/>
              <a:ext cx="159804" cy="906717"/>
            </a:xfrm>
            <a:custGeom>
              <a:avLst/>
              <a:gdLst/>
              <a:ahLst/>
              <a:cxnLst/>
              <a:rect l="l" t="t" r="r" b="b"/>
              <a:pathLst>
                <a:path w="1831" h="10389" extrusionOk="0">
                  <a:moveTo>
                    <a:pt x="1828" y="5195"/>
                  </a:moveTo>
                  <a:cubicBezTo>
                    <a:pt x="1830" y="3305"/>
                    <a:pt x="1185" y="1472"/>
                    <a:pt x="1" y="1"/>
                  </a:cubicBezTo>
                  <a:lnTo>
                    <a:pt x="1" y="10388"/>
                  </a:lnTo>
                  <a:cubicBezTo>
                    <a:pt x="1186" y="8917"/>
                    <a:pt x="1830" y="7084"/>
                    <a:pt x="1828"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4"/>
            <p:cNvSpPr/>
            <p:nvPr/>
          </p:nvSpPr>
          <p:spPr>
            <a:xfrm rot="-6300046">
              <a:off x="7838487" y="1262055"/>
              <a:ext cx="159629" cy="906717"/>
            </a:xfrm>
            <a:custGeom>
              <a:avLst/>
              <a:gdLst/>
              <a:ahLst/>
              <a:cxnLst/>
              <a:rect l="l" t="t" r="r" b="b"/>
              <a:pathLst>
                <a:path w="1829" h="10389" extrusionOk="0">
                  <a:moveTo>
                    <a:pt x="3" y="5195"/>
                  </a:moveTo>
                  <a:cubicBezTo>
                    <a:pt x="1" y="7084"/>
                    <a:pt x="645" y="8917"/>
                    <a:pt x="1829" y="10388"/>
                  </a:cubicBezTo>
                  <a:lnTo>
                    <a:pt x="1829" y="1"/>
                  </a:lnTo>
                  <a:cubicBezTo>
                    <a:pt x="645" y="1472"/>
                    <a:pt x="1" y="3305"/>
                    <a:pt x="3"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4"/>
            <p:cNvSpPr/>
            <p:nvPr/>
          </p:nvSpPr>
          <p:spPr>
            <a:xfrm rot="-6300046">
              <a:off x="7695671" y="494863"/>
              <a:ext cx="179092" cy="1447397"/>
            </a:xfrm>
            <a:custGeom>
              <a:avLst/>
              <a:gdLst/>
              <a:ahLst/>
              <a:cxnLst/>
              <a:rect l="l" t="t" r="r" b="b"/>
              <a:pathLst>
                <a:path w="2052" h="16584" extrusionOk="0">
                  <a:moveTo>
                    <a:pt x="2052" y="16584"/>
                  </a:moveTo>
                  <a:lnTo>
                    <a:pt x="2052" y="0"/>
                  </a:lnTo>
                  <a:cubicBezTo>
                    <a:pt x="1355" y="40"/>
                    <a:pt x="665" y="166"/>
                    <a:pt x="0" y="379"/>
                  </a:cubicBezTo>
                  <a:lnTo>
                    <a:pt x="0" y="16205"/>
                  </a:lnTo>
                  <a:cubicBezTo>
                    <a:pt x="665" y="16418"/>
                    <a:pt x="1355" y="16545"/>
                    <a:pt x="2052" y="16584"/>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4"/>
            <p:cNvSpPr/>
            <p:nvPr/>
          </p:nvSpPr>
          <p:spPr>
            <a:xfrm rot="-6300046">
              <a:off x="7763440" y="813278"/>
              <a:ext cx="179092" cy="1316743"/>
            </a:xfrm>
            <a:custGeom>
              <a:avLst/>
              <a:gdLst/>
              <a:ahLst/>
              <a:cxnLst/>
              <a:rect l="l" t="t" r="r" b="b"/>
              <a:pathLst>
                <a:path w="2052" h="15087" extrusionOk="0">
                  <a:moveTo>
                    <a:pt x="0" y="13741"/>
                  </a:moveTo>
                  <a:cubicBezTo>
                    <a:pt x="614" y="14288"/>
                    <a:pt x="1305" y="14742"/>
                    <a:pt x="2052" y="15087"/>
                  </a:cubicBezTo>
                  <a:lnTo>
                    <a:pt x="2052" y="0"/>
                  </a:lnTo>
                  <a:cubicBezTo>
                    <a:pt x="1305" y="346"/>
                    <a:pt x="614" y="799"/>
                    <a:pt x="0" y="1347"/>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44"/>
          <p:cNvSpPr txBox="1">
            <a:spLocks noGrp="1"/>
          </p:cNvSpPr>
          <p:nvPr>
            <p:ph type="title"/>
          </p:nvPr>
        </p:nvSpPr>
        <p:spPr>
          <a:xfrm>
            <a:off x="719999" y="2036975"/>
            <a:ext cx="5773567" cy="122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RESULTS</a:t>
            </a:r>
            <a:endParaRPr/>
          </a:p>
        </p:txBody>
      </p:sp>
      <p:sp>
        <p:nvSpPr>
          <p:cNvPr id="433" name="Google Shape;433;p44"/>
          <p:cNvSpPr txBox="1">
            <a:spLocks noGrp="1"/>
          </p:cNvSpPr>
          <p:nvPr>
            <p:ph type="title" idx="2"/>
          </p:nvPr>
        </p:nvSpPr>
        <p:spPr>
          <a:xfrm>
            <a:off x="720000" y="1195175"/>
            <a:ext cx="42051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cxnSp>
        <p:nvCxnSpPr>
          <p:cNvPr id="435" name="Google Shape;435;p44"/>
          <p:cNvCxnSpPr/>
          <p:nvPr/>
        </p:nvCxnSpPr>
        <p:spPr>
          <a:xfrm>
            <a:off x="724850" y="3412125"/>
            <a:ext cx="4508100" cy="0"/>
          </a:xfrm>
          <a:prstGeom prst="straightConnector1">
            <a:avLst/>
          </a:prstGeom>
          <a:noFill/>
          <a:ln w="19050" cap="flat" cmpd="sng">
            <a:solidFill>
              <a:schemeClr val="lt2"/>
            </a:solidFill>
            <a:prstDash val="solid"/>
            <a:round/>
            <a:headEnd type="none" w="med" len="med"/>
            <a:tailEnd type="none" w="med" len="med"/>
          </a:ln>
        </p:spPr>
      </p:cxnSp>
      <p:grpSp>
        <p:nvGrpSpPr>
          <p:cNvPr id="436" name="Google Shape;436;p44"/>
          <p:cNvGrpSpPr/>
          <p:nvPr/>
        </p:nvGrpSpPr>
        <p:grpSpPr>
          <a:xfrm>
            <a:off x="5896087" y="535005"/>
            <a:ext cx="2745461" cy="2737923"/>
            <a:chOff x="4840150" y="1975425"/>
            <a:chExt cx="2862837" cy="2854977"/>
          </a:xfrm>
        </p:grpSpPr>
        <p:sp>
          <p:nvSpPr>
            <p:cNvPr id="437" name="Google Shape;437;p44"/>
            <p:cNvSpPr/>
            <p:nvPr/>
          </p:nvSpPr>
          <p:spPr>
            <a:xfrm>
              <a:off x="6214070" y="2744654"/>
              <a:ext cx="717276" cy="1069233"/>
            </a:xfrm>
            <a:custGeom>
              <a:avLst/>
              <a:gdLst/>
              <a:ahLst/>
              <a:cxnLst/>
              <a:rect l="l" t="t" r="r" b="b"/>
              <a:pathLst>
                <a:path w="12507" h="18644" extrusionOk="0">
                  <a:moveTo>
                    <a:pt x="8208" y="18644"/>
                  </a:moveTo>
                  <a:lnTo>
                    <a:pt x="12506" y="8720"/>
                  </a:lnTo>
                  <a:lnTo>
                    <a:pt x="4300" y="1"/>
                  </a:lnTo>
                  <a:lnTo>
                    <a:pt x="1" y="9924"/>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4"/>
            <p:cNvSpPr/>
            <p:nvPr/>
          </p:nvSpPr>
          <p:spPr>
            <a:xfrm>
              <a:off x="6504487" y="3153729"/>
              <a:ext cx="178301" cy="201012"/>
            </a:xfrm>
            <a:custGeom>
              <a:avLst/>
              <a:gdLst/>
              <a:ahLst/>
              <a:cxnLst/>
              <a:rect l="l" t="t" r="r" b="b"/>
              <a:pathLst>
                <a:path w="3109" h="3505" extrusionOk="0">
                  <a:moveTo>
                    <a:pt x="2237" y="1197"/>
                  </a:moveTo>
                  <a:cubicBezTo>
                    <a:pt x="1587" y="398"/>
                    <a:pt x="754" y="0"/>
                    <a:pt x="378" y="307"/>
                  </a:cubicBezTo>
                  <a:cubicBezTo>
                    <a:pt x="0" y="613"/>
                    <a:pt x="221" y="1510"/>
                    <a:pt x="871" y="2308"/>
                  </a:cubicBezTo>
                  <a:cubicBezTo>
                    <a:pt x="1521" y="3107"/>
                    <a:pt x="2353" y="3505"/>
                    <a:pt x="2731" y="3199"/>
                  </a:cubicBezTo>
                  <a:cubicBezTo>
                    <a:pt x="3108" y="2892"/>
                    <a:pt x="2887" y="1995"/>
                    <a:pt x="2237" y="11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4"/>
            <p:cNvSpPr/>
            <p:nvPr/>
          </p:nvSpPr>
          <p:spPr>
            <a:xfrm>
              <a:off x="6550424" y="3172654"/>
              <a:ext cx="1152563" cy="404031"/>
            </a:xfrm>
            <a:custGeom>
              <a:avLst/>
              <a:gdLst/>
              <a:ahLst/>
              <a:cxnLst/>
              <a:rect l="l" t="t" r="r" b="b"/>
              <a:pathLst>
                <a:path w="20097" h="7045" extrusionOk="0">
                  <a:moveTo>
                    <a:pt x="6587" y="227"/>
                  </a:moveTo>
                  <a:cubicBezTo>
                    <a:pt x="8588" y="599"/>
                    <a:pt x="10406" y="1557"/>
                    <a:pt x="12120" y="2619"/>
                  </a:cubicBezTo>
                  <a:cubicBezTo>
                    <a:pt x="13673" y="3580"/>
                    <a:pt x="15542" y="5356"/>
                    <a:pt x="17521" y="4830"/>
                  </a:cubicBezTo>
                  <a:cubicBezTo>
                    <a:pt x="18025" y="4696"/>
                    <a:pt x="18645" y="4352"/>
                    <a:pt x="19150" y="4639"/>
                  </a:cubicBezTo>
                  <a:cubicBezTo>
                    <a:pt x="19822" y="5021"/>
                    <a:pt x="20096" y="6375"/>
                    <a:pt x="19327" y="6785"/>
                  </a:cubicBezTo>
                  <a:cubicBezTo>
                    <a:pt x="18861" y="7034"/>
                    <a:pt x="18251" y="7044"/>
                    <a:pt x="17735" y="7043"/>
                  </a:cubicBezTo>
                  <a:cubicBezTo>
                    <a:pt x="16925" y="7042"/>
                    <a:pt x="16147" y="6751"/>
                    <a:pt x="15448" y="6362"/>
                  </a:cubicBezTo>
                  <a:cubicBezTo>
                    <a:pt x="14182" y="5658"/>
                    <a:pt x="13213" y="4636"/>
                    <a:pt x="12117" y="3716"/>
                  </a:cubicBezTo>
                  <a:cubicBezTo>
                    <a:pt x="10445" y="2310"/>
                    <a:pt x="8749" y="891"/>
                    <a:pt x="6558" y="482"/>
                  </a:cubicBezTo>
                  <a:cubicBezTo>
                    <a:pt x="6433" y="459"/>
                    <a:pt x="6305" y="439"/>
                    <a:pt x="6176" y="423"/>
                  </a:cubicBezTo>
                  <a:cubicBezTo>
                    <a:pt x="5124" y="287"/>
                    <a:pt x="4026" y="318"/>
                    <a:pt x="3024" y="665"/>
                  </a:cubicBezTo>
                  <a:cubicBezTo>
                    <a:pt x="1197" y="1298"/>
                    <a:pt x="198" y="2117"/>
                    <a:pt x="192" y="2121"/>
                  </a:cubicBezTo>
                  <a:cubicBezTo>
                    <a:pt x="151" y="2076"/>
                    <a:pt x="111" y="2028"/>
                    <a:pt x="70" y="1979"/>
                  </a:cubicBezTo>
                  <a:cubicBezTo>
                    <a:pt x="46" y="1949"/>
                    <a:pt x="23" y="1918"/>
                    <a:pt x="0" y="1888"/>
                  </a:cubicBezTo>
                  <a:cubicBezTo>
                    <a:pt x="1664" y="867"/>
                    <a:pt x="2442" y="589"/>
                    <a:pt x="2920" y="455"/>
                  </a:cubicBezTo>
                  <a:cubicBezTo>
                    <a:pt x="4110" y="121"/>
                    <a:pt x="5366" y="0"/>
                    <a:pt x="6587" y="22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6214070" y="2612808"/>
              <a:ext cx="732589" cy="701046"/>
            </a:xfrm>
            <a:custGeom>
              <a:avLst/>
              <a:gdLst/>
              <a:ahLst/>
              <a:cxnLst/>
              <a:rect l="l" t="t" r="r" b="b"/>
              <a:pathLst>
                <a:path w="12774" h="12224" extrusionOk="0">
                  <a:moveTo>
                    <a:pt x="8475" y="9925"/>
                  </a:moveTo>
                  <a:lnTo>
                    <a:pt x="12773" y="1"/>
                  </a:lnTo>
                  <a:lnTo>
                    <a:pt x="4300" y="2300"/>
                  </a:lnTo>
                  <a:lnTo>
                    <a:pt x="1" y="1222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5645680" y="3311784"/>
              <a:ext cx="1041247" cy="674149"/>
            </a:xfrm>
            <a:custGeom>
              <a:avLst/>
              <a:gdLst/>
              <a:ahLst/>
              <a:cxnLst/>
              <a:rect l="l" t="t" r="r" b="b"/>
              <a:pathLst>
                <a:path w="18156" h="11755" extrusionOk="0">
                  <a:moveTo>
                    <a:pt x="18156" y="8720"/>
                  </a:moveTo>
                  <a:lnTo>
                    <a:pt x="8206" y="11754"/>
                  </a:lnTo>
                  <a:lnTo>
                    <a:pt x="0" y="3035"/>
                  </a:lnTo>
                  <a:lnTo>
                    <a:pt x="9950"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5476212" y="3311784"/>
              <a:ext cx="740102" cy="521254"/>
            </a:xfrm>
            <a:custGeom>
              <a:avLst/>
              <a:gdLst/>
              <a:ahLst/>
              <a:cxnLst/>
              <a:rect l="l" t="t" r="r" b="b"/>
              <a:pathLst>
                <a:path w="12905" h="9089" extrusionOk="0">
                  <a:moveTo>
                    <a:pt x="9951" y="6055"/>
                  </a:moveTo>
                  <a:lnTo>
                    <a:pt x="1" y="9088"/>
                  </a:lnTo>
                  <a:lnTo>
                    <a:pt x="2955" y="3035"/>
                  </a:lnTo>
                  <a:lnTo>
                    <a:pt x="12905"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5645680" y="2744654"/>
              <a:ext cx="815058" cy="741249"/>
            </a:xfrm>
            <a:custGeom>
              <a:avLst/>
              <a:gdLst/>
              <a:ahLst/>
              <a:cxnLst/>
              <a:rect l="l" t="t" r="r" b="b"/>
              <a:pathLst>
                <a:path w="14212" h="12925" extrusionOk="0">
                  <a:moveTo>
                    <a:pt x="14211" y="1"/>
                  </a:moveTo>
                  <a:lnTo>
                    <a:pt x="4252" y="3250"/>
                  </a:lnTo>
                  <a:lnTo>
                    <a:pt x="0" y="12924"/>
                  </a:lnTo>
                  <a:lnTo>
                    <a:pt x="9950" y="9890"/>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5889472" y="2439784"/>
              <a:ext cx="707183" cy="491260"/>
            </a:xfrm>
            <a:custGeom>
              <a:avLst/>
              <a:gdLst/>
              <a:ahLst/>
              <a:cxnLst/>
              <a:rect l="l" t="t" r="r" b="b"/>
              <a:pathLst>
                <a:path w="12331" h="8566" extrusionOk="0">
                  <a:moveTo>
                    <a:pt x="9960" y="5317"/>
                  </a:moveTo>
                  <a:lnTo>
                    <a:pt x="1" y="8566"/>
                  </a:lnTo>
                  <a:lnTo>
                    <a:pt x="2380" y="3035"/>
                  </a:lnTo>
                  <a:lnTo>
                    <a:pt x="12331"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5268091" y="2930983"/>
              <a:ext cx="621445" cy="686078"/>
            </a:xfrm>
            <a:custGeom>
              <a:avLst/>
              <a:gdLst/>
              <a:ahLst/>
              <a:cxnLst/>
              <a:rect l="l" t="t" r="r" b="b"/>
              <a:pathLst>
                <a:path w="10836" h="11963" extrusionOk="0">
                  <a:moveTo>
                    <a:pt x="4263" y="2073"/>
                  </a:moveTo>
                  <a:lnTo>
                    <a:pt x="10836" y="1"/>
                  </a:lnTo>
                  <a:lnTo>
                    <a:pt x="6584" y="9675"/>
                  </a:lnTo>
                  <a:lnTo>
                    <a:pt x="1" y="1196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5946363" y="3036162"/>
              <a:ext cx="179678" cy="176753"/>
            </a:xfrm>
            <a:custGeom>
              <a:avLst/>
              <a:gdLst/>
              <a:ahLst/>
              <a:cxnLst/>
              <a:rect l="l" t="t" r="r" b="b"/>
              <a:pathLst>
                <a:path w="3133" h="3082" extrusionOk="0">
                  <a:moveTo>
                    <a:pt x="2429" y="1"/>
                  </a:moveTo>
                  <a:cubicBezTo>
                    <a:pt x="2004" y="1"/>
                    <a:pt x="1394" y="371"/>
                    <a:pt x="890" y="978"/>
                  </a:cubicBezTo>
                  <a:cubicBezTo>
                    <a:pt x="232" y="1769"/>
                    <a:pt x="1" y="2663"/>
                    <a:pt x="375" y="2974"/>
                  </a:cubicBezTo>
                  <a:cubicBezTo>
                    <a:pt x="462" y="3047"/>
                    <a:pt x="575" y="3081"/>
                    <a:pt x="705" y="3081"/>
                  </a:cubicBezTo>
                  <a:cubicBezTo>
                    <a:pt x="1130" y="3081"/>
                    <a:pt x="1739" y="2711"/>
                    <a:pt x="2243" y="2104"/>
                  </a:cubicBezTo>
                  <a:cubicBezTo>
                    <a:pt x="2902" y="1313"/>
                    <a:pt x="3133" y="419"/>
                    <a:pt x="2759" y="108"/>
                  </a:cubicBezTo>
                  <a:cubicBezTo>
                    <a:pt x="2671" y="35"/>
                    <a:pt x="2559" y="1"/>
                    <a:pt x="2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5902949" y="1981848"/>
              <a:ext cx="270463" cy="1180492"/>
            </a:xfrm>
            <a:custGeom>
              <a:avLst/>
              <a:gdLst/>
              <a:ahLst/>
              <a:cxnLst/>
              <a:rect l="l" t="t" r="r" b="b"/>
              <a:pathLst>
                <a:path w="4716" h="20584" extrusionOk="0">
                  <a:moveTo>
                    <a:pt x="21" y="14441"/>
                  </a:moveTo>
                  <a:cubicBezTo>
                    <a:pt x="1" y="12405"/>
                    <a:pt x="590" y="10437"/>
                    <a:pt x="1301" y="8551"/>
                  </a:cubicBezTo>
                  <a:cubicBezTo>
                    <a:pt x="1945" y="6842"/>
                    <a:pt x="3328" y="4665"/>
                    <a:pt x="2431" y="2824"/>
                  </a:cubicBezTo>
                  <a:cubicBezTo>
                    <a:pt x="2202" y="2356"/>
                    <a:pt x="1744" y="1813"/>
                    <a:pt x="1929" y="1262"/>
                  </a:cubicBezTo>
                  <a:cubicBezTo>
                    <a:pt x="2175" y="529"/>
                    <a:pt x="3450" y="1"/>
                    <a:pt x="4001" y="676"/>
                  </a:cubicBezTo>
                  <a:cubicBezTo>
                    <a:pt x="4335" y="1085"/>
                    <a:pt x="4463" y="1682"/>
                    <a:pt x="4560" y="2187"/>
                  </a:cubicBezTo>
                  <a:cubicBezTo>
                    <a:pt x="4716" y="2983"/>
                    <a:pt x="4580" y="3802"/>
                    <a:pt x="4333" y="4564"/>
                  </a:cubicBezTo>
                  <a:cubicBezTo>
                    <a:pt x="3886" y="5941"/>
                    <a:pt x="3070" y="7090"/>
                    <a:pt x="2377" y="8343"/>
                  </a:cubicBezTo>
                  <a:cubicBezTo>
                    <a:pt x="1319" y="10254"/>
                    <a:pt x="255" y="12191"/>
                    <a:pt x="276" y="14419"/>
                  </a:cubicBezTo>
                  <a:cubicBezTo>
                    <a:pt x="277" y="14547"/>
                    <a:pt x="281" y="14675"/>
                    <a:pt x="290" y="14805"/>
                  </a:cubicBezTo>
                  <a:cubicBezTo>
                    <a:pt x="361" y="15865"/>
                    <a:pt x="602" y="16936"/>
                    <a:pt x="1136" y="17853"/>
                  </a:cubicBezTo>
                  <a:cubicBezTo>
                    <a:pt x="2108" y="19523"/>
                    <a:pt x="3107" y="20346"/>
                    <a:pt x="3112" y="20351"/>
                  </a:cubicBezTo>
                  <a:cubicBezTo>
                    <a:pt x="3074" y="20401"/>
                    <a:pt x="3035" y="20449"/>
                    <a:pt x="2994" y="20497"/>
                  </a:cubicBezTo>
                  <a:cubicBezTo>
                    <a:pt x="2970" y="20527"/>
                    <a:pt x="2945" y="20555"/>
                    <a:pt x="2920" y="20584"/>
                  </a:cubicBezTo>
                  <a:cubicBezTo>
                    <a:pt x="1596" y="19148"/>
                    <a:pt x="1174" y="18439"/>
                    <a:pt x="950" y="17995"/>
                  </a:cubicBezTo>
                  <a:cubicBezTo>
                    <a:pt x="395" y="16891"/>
                    <a:pt x="34" y="15682"/>
                    <a:pt x="21" y="1444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4"/>
            <p:cNvSpPr/>
            <p:nvPr/>
          </p:nvSpPr>
          <p:spPr>
            <a:xfrm>
              <a:off x="5607600" y="3978014"/>
              <a:ext cx="318006" cy="851590"/>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4"/>
            <p:cNvSpPr/>
            <p:nvPr/>
          </p:nvSpPr>
          <p:spPr>
            <a:xfrm>
              <a:off x="5190555" y="3978014"/>
              <a:ext cx="635151" cy="595064"/>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5190555" y="4559423"/>
              <a:ext cx="735055" cy="270979"/>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5059339" y="2229426"/>
              <a:ext cx="568224" cy="365836"/>
            </a:xfrm>
            <a:custGeom>
              <a:avLst/>
              <a:gdLst/>
              <a:ahLst/>
              <a:cxnLst/>
              <a:rect l="l" t="t" r="r" b="b"/>
              <a:pathLst>
                <a:path w="9908" h="6379" extrusionOk="0">
                  <a:moveTo>
                    <a:pt x="0" y="1719"/>
                  </a:moveTo>
                  <a:lnTo>
                    <a:pt x="4926" y="1"/>
                  </a:lnTo>
                  <a:lnTo>
                    <a:pt x="9908" y="6379"/>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5341785" y="1975425"/>
              <a:ext cx="285775" cy="619839"/>
            </a:xfrm>
            <a:custGeom>
              <a:avLst/>
              <a:gdLst/>
              <a:ahLst/>
              <a:cxnLst/>
              <a:rect l="l" t="t" r="r" b="b"/>
              <a:pathLst>
                <a:path w="4983" h="10808" extrusionOk="0">
                  <a:moveTo>
                    <a:pt x="4983" y="10808"/>
                  </a:moveTo>
                  <a:lnTo>
                    <a:pt x="1" y="4430"/>
                  </a:lnTo>
                  <a:lnTo>
                    <a:pt x="2963"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5059339" y="1975425"/>
              <a:ext cx="452377" cy="352588"/>
            </a:xfrm>
            <a:custGeom>
              <a:avLst/>
              <a:gdLst/>
              <a:ahLst/>
              <a:cxnLst/>
              <a:rect l="l" t="t" r="r" b="b"/>
              <a:pathLst>
                <a:path w="7888" h="6148" extrusionOk="0">
                  <a:moveTo>
                    <a:pt x="7888" y="0"/>
                  </a:moveTo>
                  <a:lnTo>
                    <a:pt x="4926" y="4430"/>
                  </a:lnTo>
                  <a:lnTo>
                    <a:pt x="0" y="6148"/>
                  </a:lnTo>
                  <a:lnTo>
                    <a:pt x="2754" y="169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4840150" y="2541178"/>
              <a:ext cx="205428" cy="253028"/>
            </a:xfrm>
            <a:custGeom>
              <a:avLst/>
              <a:gdLst/>
              <a:ahLst/>
              <a:cxnLst/>
              <a:rect l="l" t="t" r="r" b="b"/>
              <a:pathLst>
                <a:path w="3582" h="4412" extrusionOk="0">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4"/>
            <p:cNvSpPr/>
            <p:nvPr/>
          </p:nvSpPr>
          <p:spPr>
            <a:xfrm>
              <a:off x="4840150" y="2688452"/>
              <a:ext cx="313934" cy="106671"/>
            </a:xfrm>
            <a:custGeom>
              <a:avLst/>
              <a:gdLst/>
              <a:ahLst/>
              <a:cxnLst/>
              <a:rect l="l" t="t" r="r" b="b"/>
              <a:pathLst>
                <a:path w="5474" h="1860" extrusionOk="0">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4"/>
            <p:cNvSpPr/>
            <p:nvPr/>
          </p:nvSpPr>
          <p:spPr>
            <a:xfrm>
              <a:off x="5023611" y="2541178"/>
              <a:ext cx="130471" cy="253946"/>
            </a:xfrm>
            <a:custGeom>
              <a:avLst/>
              <a:gdLst/>
              <a:ahLst/>
              <a:cxnLst/>
              <a:rect l="l" t="t" r="r" b="b"/>
              <a:pathLst>
                <a:path w="2275" h="4428" extrusionOk="0">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44"/>
          <p:cNvSpPr/>
          <p:nvPr/>
        </p:nvSpPr>
        <p:spPr>
          <a:xfrm>
            <a:off x="3596455" y="887238"/>
            <a:ext cx="218018" cy="218018"/>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4"/>
          <p:cNvSpPr/>
          <p:nvPr/>
        </p:nvSpPr>
        <p:spPr>
          <a:xfrm>
            <a:off x="3323331" y="762854"/>
            <a:ext cx="124383" cy="124383"/>
          </a:xfrm>
          <a:custGeom>
            <a:avLst/>
            <a:gdLst/>
            <a:ahLst/>
            <a:cxnLst/>
            <a:rect l="l" t="t" r="r" b="b"/>
            <a:pathLst>
              <a:path w="3377" h="3377" extrusionOk="0">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44"/>
          <p:cNvGrpSpPr/>
          <p:nvPr/>
        </p:nvGrpSpPr>
        <p:grpSpPr>
          <a:xfrm>
            <a:off x="8345706" y="3882964"/>
            <a:ext cx="166385" cy="701016"/>
            <a:chOff x="8668080" y="2328029"/>
            <a:chExt cx="127488" cy="537136"/>
          </a:xfrm>
        </p:grpSpPr>
        <p:sp>
          <p:nvSpPr>
            <p:cNvPr id="460" name="Google Shape;460;p44"/>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4"/>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4"/>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4"/>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4"/>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4"/>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4"/>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4"/>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4"/>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4"/>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4"/>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4"/>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44"/>
          <p:cNvGrpSpPr/>
          <p:nvPr/>
        </p:nvGrpSpPr>
        <p:grpSpPr>
          <a:xfrm rot="5400000">
            <a:off x="992156" y="184489"/>
            <a:ext cx="166385" cy="701016"/>
            <a:chOff x="8668080" y="2328029"/>
            <a:chExt cx="127488" cy="537136"/>
          </a:xfrm>
        </p:grpSpPr>
        <p:sp>
          <p:nvSpPr>
            <p:cNvPr id="473" name="Google Shape;473;p44"/>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4"/>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4"/>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4"/>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4"/>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4"/>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4"/>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4"/>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4"/>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4"/>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4"/>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4"/>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44"/>
          <p:cNvGrpSpPr/>
          <p:nvPr/>
        </p:nvGrpSpPr>
        <p:grpSpPr>
          <a:xfrm>
            <a:off x="6009387" y="4170971"/>
            <a:ext cx="274389" cy="287882"/>
            <a:chOff x="6009387" y="4170971"/>
            <a:chExt cx="274389" cy="287882"/>
          </a:xfrm>
        </p:grpSpPr>
        <p:sp>
          <p:nvSpPr>
            <p:cNvPr id="486" name="Google Shape;486;p44"/>
            <p:cNvSpPr/>
            <p:nvPr/>
          </p:nvSpPr>
          <p:spPr>
            <a:xfrm>
              <a:off x="6009387" y="4170971"/>
              <a:ext cx="221829" cy="240887"/>
            </a:xfrm>
            <a:custGeom>
              <a:avLst/>
              <a:gdLst/>
              <a:ahLst/>
              <a:cxnLst/>
              <a:rect l="l" t="t" r="r" b="b"/>
              <a:pathLst>
                <a:path w="5820" h="6320" extrusionOk="0">
                  <a:moveTo>
                    <a:pt x="0" y="5570"/>
                  </a:moveTo>
                  <a:lnTo>
                    <a:pt x="4982" y="0"/>
                  </a:lnTo>
                  <a:lnTo>
                    <a:pt x="5820" y="749"/>
                  </a:lnTo>
                  <a:lnTo>
                    <a:pt x="838" y="6319"/>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4"/>
            <p:cNvSpPr/>
            <p:nvPr/>
          </p:nvSpPr>
          <p:spPr>
            <a:xfrm>
              <a:off x="6061909" y="4217966"/>
              <a:ext cx="221867" cy="240887"/>
            </a:xfrm>
            <a:custGeom>
              <a:avLst/>
              <a:gdLst/>
              <a:ahLst/>
              <a:cxnLst/>
              <a:rect l="l" t="t" r="r" b="b"/>
              <a:pathLst>
                <a:path w="5821" h="6320" extrusionOk="0">
                  <a:moveTo>
                    <a:pt x="1" y="5571"/>
                  </a:moveTo>
                  <a:lnTo>
                    <a:pt x="4984" y="1"/>
                  </a:lnTo>
                  <a:lnTo>
                    <a:pt x="5820" y="750"/>
                  </a:lnTo>
                  <a:lnTo>
                    <a:pt x="838" y="6320"/>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69BF2BE9-6079-CC27-FCE1-975D8CEEF8F0}"/>
              </a:ext>
            </a:extLst>
          </p:cNvPr>
          <p:cNvSpPr>
            <a:spLocks noGrp="1"/>
          </p:cNvSpPr>
          <p:nvPr>
            <p:ph type="subTitle" idx="1"/>
          </p:nvPr>
        </p:nvSpPr>
        <p:spPr/>
        <p:txBody>
          <a:bodyPr/>
          <a:lstStyle/>
          <a:p>
            <a:endParaRPr lang="en-CH"/>
          </a:p>
        </p:txBody>
      </p:sp>
    </p:spTree>
    <p:extLst>
      <p:ext uri="{BB962C8B-B14F-4D97-AF65-F5344CB8AC3E}">
        <p14:creationId xmlns:p14="http://schemas.microsoft.com/office/powerpoint/2010/main" val="36278233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sp>
        <p:nvSpPr>
          <p:cNvPr id="1325" name="Google Shape;1325;p73"/>
          <p:cNvSpPr txBox="1">
            <a:spLocks noGrp="1"/>
          </p:cNvSpPr>
          <p:nvPr>
            <p:ph type="title"/>
          </p:nvPr>
        </p:nvSpPr>
        <p:spPr>
          <a:xfrm>
            <a:off x="715100" y="535000"/>
            <a:ext cx="7713900" cy="48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solidFill>
                  <a:schemeClr val="lt2"/>
                </a:solidFill>
                <a:latin typeface="Days One"/>
                <a:ea typeface="Days One"/>
                <a:cs typeface="Days One"/>
                <a:sym typeface="Days One"/>
              </a:rPr>
              <a:t>APPROACH: </a:t>
            </a:r>
            <a:endParaRPr sz="3200">
              <a:solidFill>
                <a:schemeClr val="lt2"/>
              </a:solidFill>
              <a:latin typeface="Days One"/>
              <a:ea typeface="Days One"/>
              <a:cs typeface="Days One"/>
              <a:sym typeface="Days One"/>
            </a:endParaRPr>
          </a:p>
        </p:txBody>
      </p:sp>
      <p:sp>
        <p:nvSpPr>
          <p:cNvPr id="1326" name="Google Shape;1326;p73"/>
          <p:cNvSpPr txBox="1"/>
          <p:nvPr/>
        </p:nvSpPr>
        <p:spPr>
          <a:xfrm>
            <a:off x="2671612" y="1852130"/>
            <a:ext cx="1858301" cy="440846"/>
          </a:xfrm>
          <a:prstGeom prst="rect">
            <a:avLst/>
          </a:prstGeom>
          <a:noFill/>
          <a:ln>
            <a:noFill/>
          </a:ln>
        </p:spPr>
        <p:txBody>
          <a:bodyPr spcFirstLastPara="1" wrap="square" lIns="91425" tIns="91425" rIns="91425" bIns="91425" anchor="ctr" anchorCtr="0">
            <a:noAutofit/>
          </a:bodyPr>
          <a:lstStyle/>
          <a:p>
            <a:pPr lvl="0" algn="ctr" rtl="0">
              <a:spcBef>
                <a:spcPts val="0"/>
              </a:spcBef>
              <a:spcAft>
                <a:spcPts val="0"/>
              </a:spcAft>
            </a:pPr>
            <a:r>
              <a:rPr lang="en-US" sz="1200">
                <a:solidFill>
                  <a:schemeClr val="lt2"/>
                </a:solidFill>
                <a:latin typeface="Lato"/>
                <a:ea typeface="Lato"/>
                <a:cs typeface="Lato"/>
                <a:sym typeface="Lato"/>
              </a:rPr>
              <a:t>Connecting the sensors with ESP32</a:t>
            </a:r>
          </a:p>
          <a:p>
            <a:pPr lvl="0" algn="ctr" rtl="0">
              <a:spcBef>
                <a:spcPts val="0"/>
              </a:spcBef>
              <a:spcAft>
                <a:spcPts val="0"/>
              </a:spcAft>
            </a:pPr>
            <a:endParaRPr lang="en-US" sz="1200">
              <a:solidFill>
                <a:schemeClr val="lt2"/>
              </a:solidFill>
              <a:latin typeface="Lato"/>
              <a:ea typeface="Lato"/>
              <a:cs typeface="Lato"/>
              <a:sym typeface="Lato"/>
            </a:endParaRPr>
          </a:p>
          <a:p>
            <a:pPr lvl="0" algn="ctr" rtl="0">
              <a:spcBef>
                <a:spcPts val="0"/>
              </a:spcBef>
              <a:spcAft>
                <a:spcPts val="0"/>
              </a:spcAft>
            </a:pPr>
            <a:endParaRPr lang="en-US" sz="1200">
              <a:solidFill>
                <a:schemeClr val="lt2"/>
              </a:solidFill>
              <a:latin typeface="Lato"/>
              <a:ea typeface="Lato"/>
              <a:cs typeface="Lato"/>
              <a:sym typeface="Lato"/>
            </a:endParaRPr>
          </a:p>
        </p:txBody>
      </p:sp>
      <p:sp>
        <p:nvSpPr>
          <p:cNvPr id="1327" name="Google Shape;1327;p73"/>
          <p:cNvSpPr txBox="1"/>
          <p:nvPr/>
        </p:nvSpPr>
        <p:spPr>
          <a:xfrm>
            <a:off x="6408384" y="1674058"/>
            <a:ext cx="16932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a:solidFill>
                  <a:schemeClr val="lt2"/>
                </a:solidFill>
                <a:latin typeface="Lato"/>
                <a:ea typeface="Lato"/>
                <a:cs typeface="Lato"/>
                <a:sym typeface="Lato"/>
              </a:rPr>
              <a:t>Getting the data to Raspberry pi  for visualization</a:t>
            </a:r>
          </a:p>
        </p:txBody>
      </p:sp>
      <p:sp>
        <p:nvSpPr>
          <p:cNvPr id="1328" name="Google Shape;1328;p73"/>
          <p:cNvSpPr txBox="1"/>
          <p:nvPr/>
        </p:nvSpPr>
        <p:spPr>
          <a:xfrm>
            <a:off x="2622958" y="1220738"/>
            <a:ext cx="20397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lt2"/>
                </a:solidFill>
                <a:latin typeface="Days One"/>
                <a:ea typeface="Days One"/>
                <a:cs typeface="Days One"/>
                <a:sym typeface="Days One"/>
              </a:rPr>
              <a:t>Assembling</a:t>
            </a:r>
            <a:endParaRPr sz="2200">
              <a:solidFill>
                <a:schemeClr val="lt2"/>
              </a:solidFill>
              <a:latin typeface="Days One"/>
              <a:ea typeface="Days One"/>
              <a:cs typeface="Days One"/>
              <a:sym typeface="Days One"/>
            </a:endParaRPr>
          </a:p>
        </p:txBody>
      </p:sp>
      <p:sp>
        <p:nvSpPr>
          <p:cNvPr id="1329" name="Google Shape;1329;p73"/>
          <p:cNvSpPr txBox="1"/>
          <p:nvPr/>
        </p:nvSpPr>
        <p:spPr>
          <a:xfrm>
            <a:off x="6339575" y="1220738"/>
            <a:ext cx="20397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err="1">
                <a:solidFill>
                  <a:schemeClr val="lt2"/>
                </a:solidFill>
                <a:latin typeface="Days One"/>
                <a:ea typeface="Days One"/>
                <a:cs typeface="Days One"/>
                <a:sym typeface="Days One"/>
              </a:rPr>
              <a:t>Visualiziation</a:t>
            </a:r>
            <a:endParaRPr sz="2000">
              <a:solidFill>
                <a:schemeClr val="lt2"/>
              </a:solidFill>
              <a:latin typeface="Days One"/>
              <a:ea typeface="Days One"/>
              <a:cs typeface="Days One"/>
              <a:sym typeface="Days One"/>
            </a:endParaRPr>
          </a:p>
        </p:txBody>
      </p:sp>
      <p:sp>
        <p:nvSpPr>
          <p:cNvPr id="1330" name="Google Shape;1330;p73"/>
          <p:cNvSpPr txBox="1"/>
          <p:nvPr/>
        </p:nvSpPr>
        <p:spPr>
          <a:xfrm>
            <a:off x="1356864" y="2627200"/>
            <a:ext cx="855300" cy="47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2"/>
                </a:solidFill>
                <a:latin typeface="Days One"/>
                <a:ea typeface="Days One"/>
                <a:cs typeface="Days One"/>
                <a:sym typeface="Days One"/>
              </a:rPr>
              <a:t>01</a:t>
            </a:r>
            <a:endParaRPr sz="3000">
              <a:solidFill>
                <a:schemeClr val="lt2"/>
              </a:solidFill>
              <a:latin typeface="Days One"/>
              <a:ea typeface="Days One"/>
              <a:cs typeface="Days One"/>
              <a:sym typeface="Days One"/>
            </a:endParaRPr>
          </a:p>
        </p:txBody>
      </p:sp>
      <p:sp>
        <p:nvSpPr>
          <p:cNvPr id="1331" name="Google Shape;1331;p73"/>
          <p:cNvSpPr txBox="1"/>
          <p:nvPr/>
        </p:nvSpPr>
        <p:spPr>
          <a:xfrm>
            <a:off x="3215167" y="2627200"/>
            <a:ext cx="855300" cy="47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2"/>
                </a:solidFill>
                <a:latin typeface="Days One"/>
                <a:ea typeface="Days One"/>
                <a:cs typeface="Days One"/>
                <a:sym typeface="Days One"/>
              </a:rPr>
              <a:t>02</a:t>
            </a:r>
            <a:endParaRPr sz="3000">
              <a:solidFill>
                <a:schemeClr val="lt2"/>
              </a:solidFill>
              <a:latin typeface="Days One"/>
              <a:ea typeface="Days One"/>
              <a:cs typeface="Days One"/>
              <a:sym typeface="Days One"/>
            </a:endParaRPr>
          </a:p>
        </p:txBody>
      </p:sp>
      <p:sp>
        <p:nvSpPr>
          <p:cNvPr id="1332" name="Google Shape;1332;p73"/>
          <p:cNvSpPr txBox="1"/>
          <p:nvPr/>
        </p:nvSpPr>
        <p:spPr>
          <a:xfrm>
            <a:off x="5073470" y="2627200"/>
            <a:ext cx="855300" cy="47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2"/>
                </a:solidFill>
                <a:latin typeface="Days One"/>
                <a:ea typeface="Days One"/>
                <a:cs typeface="Days One"/>
                <a:sym typeface="Days One"/>
              </a:rPr>
              <a:t>03</a:t>
            </a:r>
            <a:endParaRPr sz="3000">
              <a:solidFill>
                <a:schemeClr val="lt2"/>
              </a:solidFill>
              <a:latin typeface="Days One"/>
              <a:ea typeface="Days One"/>
              <a:cs typeface="Days One"/>
              <a:sym typeface="Days One"/>
            </a:endParaRPr>
          </a:p>
        </p:txBody>
      </p:sp>
      <p:sp>
        <p:nvSpPr>
          <p:cNvPr id="1333" name="Google Shape;1333;p73"/>
          <p:cNvSpPr txBox="1"/>
          <p:nvPr/>
        </p:nvSpPr>
        <p:spPr>
          <a:xfrm>
            <a:off x="6931774" y="2627200"/>
            <a:ext cx="855300" cy="47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2"/>
                </a:solidFill>
                <a:latin typeface="Days One"/>
                <a:ea typeface="Days One"/>
                <a:cs typeface="Days One"/>
                <a:sym typeface="Days One"/>
              </a:rPr>
              <a:t>04</a:t>
            </a:r>
            <a:endParaRPr sz="3000">
              <a:solidFill>
                <a:schemeClr val="lt2"/>
              </a:solidFill>
              <a:latin typeface="Days One"/>
              <a:ea typeface="Days One"/>
              <a:cs typeface="Days One"/>
              <a:sym typeface="Days One"/>
            </a:endParaRPr>
          </a:p>
        </p:txBody>
      </p:sp>
      <p:sp>
        <p:nvSpPr>
          <p:cNvPr id="1334" name="Google Shape;1334;p73"/>
          <p:cNvSpPr txBox="1"/>
          <p:nvPr/>
        </p:nvSpPr>
        <p:spPr>
          <a:xfrm>
            <a:off x="663789" y="4166741"/>
            <a:ext cx="2140549" cy="309181"/>
          </a:xfrm>
          <a:prstGeom prst="rect">
            <a:avLst/>
          </a:prstGeom>
          <a:noFill/>
          <a:ln>
            <a:noFill/>
          </a:ln>
        </p:spPr>
        <p:txBody>
          <a:bodyPr spcFirstLastPara="1" wrap="square" lIns="91425" tIns="91425" rIns="91425" bIns="91425" anchor="ctr" anchorCtr="0">
            <a:noAutofit/>
          </a:bodyPr>
          <a:lstStyle/>
          <a:p>
            <a:pPr lvl="0" algn="ctr" rtl="0">
              <a:spcBef>
                <a:spcPts val="0"/>
              </a:spcBef>
              <a:spcAft>
                <a:spcPts val="0"/>
              </a:spcAft>
            </a:pPr>
            <a:r>
              <a:rPr lang="en-US" sz="1200">
                <a:solidFill>
                  <a:schemeClr val="lt2"/>
                </a:solidFill>
                <a:latin typeface="Lato"/>
                <a:ea typeface="Lato"/>
                <a:cs typeface="Lato"/>
                <a:sym typeface="Lato"/>
              </a:rPr>
              <a:t>    </a:t>
            </a:r>
          </a:p>
          <a:p>
            <a:pPr lvl="0" algn="ctr" rtl="0">
              <a:spcBef>
                <a:spcPts val="0"/>
              </a:spcBef>
              <a:spcAft>
                <a:spcPts val="0"/>
              </a:spcAft>
            </a:pPr>
            <a:r>
              <a:rPr lang="en-US" sz="1200">
                <a:solidFill>
                  <a:schemeClr val="lt2"/>
                </a:solidFill>
                <a:latin typeface="Lato"/>
                <a:ea typeface="Lato"/>
                <a:cs typeface="Lato"/>
                <a:sym typeface="Lato"/>
              </a:rPr>
              <a:t>Getting all the right device</a:t>
            </a:r>
          </a:p>
          <a:p>
            <a:pPr lvl="0" algn="ctr" rtl="0">
              <a:spcBef>
                <a:spcPts val="0"/>
              </a:spcBef>
              <a:spcAft>
                <a:spcPts val="0"/>
              </a:spcAft>
            </a:pPr>
            <a:r>
              <a:rPr lang="en-US" sz="1200">
                <a:solidFill>
                  <a:schemeClr val="lt2"/>
                </a:solidFill>
                <a:latin typeface="Lato"/>
                <a:ea typeface="Lato"/>
                <a:cs typeface="Lato"/>
                <a:sym typeface="Lato"/>
              </a:rPr>
              <a:t>Buying the missing sensors</a:t>
            </a:r>
          </a:p>
          <a:p>
            <a:pPr marL="285750" lvl="0" indent="-285750" algn="ctr" rtl="0">
              <a:spcBef>
                <a:spcPts val="0"/>
              </a:spcBef>
              <a:spcAft>
                <a:spcPts val="0"/>
              </a:spcAft>
              <a:buFont typeface="Arial" panose="020B0604020202020204" pitchFamily="34" charset="0"/>
              <a:buChar char="•"/>
            </a:pPr>
            <a:endParaRPr lang="en-US" sz="1200">
              <a:solidFill>
                <a:schemeClr val="lt2"/>
              </a:solidFill>
              <a:latin typeface="Lato"/>
              <a:ea typeface="Lato"/>
              <a:cs typeface="Lato"/>
              <a:sym typeface="Lato"/>
            </a:endParaRPr>
          </a:p>
          <a:p>
            <a:pPr marL="285750" lvl="0" indent="-285750" algn="ctr" rtl="0">
              <a:spcBef>
                <a:spcPts val="0"/>
              </a:spcBef>
              <a:spcAft>
                <a:spcPts val="0"/>
              </a:spcAft>
              <a:buFont typeface="Arial" panose="020B0604020202020204" pitchFamily="34" charset="0"/>
              <a:buChar char="•"/>
            </a:pPr>
            <a:endParaRPr sz="1600">
              <a:solidFill>
                <a:schemeClr val="lt2"/>
              </a:solidFill>
              <a:latin typeface="Lato"/>
              <a:ea typeface="Lato"/>
              <a:cs typeface="Lato"/>
              <a:sym typeface="Lato"/>
            </a:endParaRPr>
          </a:p>
        </p:txBody>
      </p:sp>
      <p:sp>
        <p:nvSpPr>
          <p:cNvPr id="1335" name="Google Shape;1335;p73"/>
          <p:cNvSpPr txBox="1"/>
          <p:nvPr/>
        </p:nvSpPr>
        <p:spPr>
          <a:xfrm>
            <a:off x="4646375" y="3802071"/>
            <a:ext cx="1693200" cy="51119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100">
                <a:solidFill>
                  <a:schemeClr val="lt2"/>
                </a:solidFill>
                <a:latin typeface="Lato"/>
                <a:ea typeface="Lato"/>
                <a:cs typeface="Lato"/>
                <a:sym typeface="Lato"/>
              </a:rPr>
              <a:t>collecting data through different sensors</a:t>
            </a:r>
            <a:endParaRPr sz="1100">
              <a:solidFill>
                <a:schemeClr val="lt2"/>
              </a:solidFill>
              <a:latin typeface="Lato"/>
              <a:ea typeface="Lato"/>
              <a:cs typeface="Lato"/>
              <a:sym typeface="Lato"/>
            </a:endParaRPr>
          </a:p>
        </p:txBody>
      </p:sp>
      <p:sp>
        <p:nvSpPr>
          <p:cNvPr id="1336" name="Google Shape;1336;p73"/>
          <p:cNvSpPr txBox="1"/>
          <p:nvPr/>
        </p:nvSpPr>
        <p:spPr>
          <a:xfrm>
            <a:off x="764638" y="3382525"/>
            <a:ext cx="20397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00">
                <a:solidFill>
                  <a:schemeClr val="lt2"/>
                </a:solidFill>
                <a:latin typeface="Days One"/>
                <a:ea typeface="Days One"/>
                <a:cs typeface="Days One"/>
                <a:sym typeface="Days One"/>
              </a:rPr>
              <a:t>Components</a:t>
            </a:r>
          </a:p>
        </p:txBody>
      </p:sp>
      <p:sp>
        <p:nvSpPr>
          <p:cNvPr id="1337" name="Google Shape;1337;p73"/>
          <p:cNvSpPr txBox="1"/>
          <p:nvPr/>
        </p:nvSpPr>
        <p:spPr>
          <a:xfrm>
            <a:off x="4481253" y="3382525"/>
            <a:ext cx="2254083" cy="51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lt2"/>
                </a:solidFill>
                <a:latin typeface="Days One"/>
                <a:ea typeface="Days One"/>
                <a:cs typeface="Days One"/>
                <a:sym typeface="Days One"/>
              </a:rPr>
              <a:t>Data</a:t>
            </a:r>
            <a:endParaRPr sz="2000">
              <a:solidFill>
                <a:schemeClr val="lt2"/>
              </a:solidFill>
              <a:latin typeface="Days One"/>
              <a:ea typeface="Days One"/>
              <a:cs typeface="Days One"/>
              <a:sym typeface="Days One"/>
            </a:endParaRPr>
          </a:p>
        </p:txBody>
      </p:sp>
      <p:cxnSp>
        <p:nvCxnSpPr>
          <p:cNvPr id="1338" name="Google Shape;1338;p73"/>
          <p:cNvCxnSpPr>
            <a:stCxn id="1330" idx="3"/>
            <a:endCxn id="1331" idx="1"/>
          </p:cNvCxnSpPr>
          <p:nvPr/>
        </p:nvCxnSpPr>
        <p:spPr>
          <a:xfrm>
            <a:off x="2212164" y="2866450"/>
            <a:ext cx="1002900" cy="600"/>
          </a:xfrm>
          <a:prstGeom prst="curvedConnector3">
            <a:avLst>
              <a:gd name="adj1" fmla="val 50005"/>
            </a:avLst>
          </a:prstGeom>
          <a:noFill/>
          <a:ln w="19050" cap="flat" cmpd="sng">
            <a:solidFill>
              <a:schemeClr val="accent6"/>
            </a:solidFill>
            <a:prstDash val="solid"/>
            <a:round/>
            <a:headEnd type="oval" w="med" len="med"/>
            <a:tailEnd type="oval" w="med" len="med"/>
          </a:ln>
        </p:spPr>
      </p:cxnSp>
      <p:cxnSp>
        <p:nvCxnSpPr>
          <p:cNvPr id="1339" name="Google Shape;1339;p73"/>
          <p:cNvCxnSpPr>
            <a:stCxn id="1331" idx="3"/>
            <a:endCxn id="1332" idx="1"/>
          </p:cNvCxnSpPr>
          <p:nvPr/>
        </p:nvCxnSpPr>
        <p:spPr>
          <a:xfrm>
            <a:off x="4070467" y="2866450"/>
            <a:ext cx="1002900" cy="600"/>
          </a:xfrm>
          <a:prstGeom prst="curvedConnector3">
            <a:avLst>
              <a:gd name="adj1" fmla="val 50005"/>
            </a:avLst>
          </a:prstGeom>
          <a:noFill/>
          <a:ln w="19050" cap="flat" cmpd="sng">
            <a:solidFill>
              <a:schemeClr val="accent6"/>
            </a:solidFill>
            <a:prstDash val="solid"/>
            <a:round/>
            <a:headEnd type="oval" w="med" len="med"/>
            <a:tailEnd type="oval" w="med" len="med"/>
          </a:ln>
        </p:spPr>
      </p:cxnSp>
      <p:cxnSp>
        <p:nvCxnSpPr>
          <p:cNvPr id="1340" name="Google Shape;1340;p73"/>
          <p:cNvCxnSpPr>
            <a:stCxn id="1332" idx="3"/>
            <a:endCxn id="1333" idx="1"/>
          </p:cNvCxnSpPr>
          <p:nvPr/>
        </p:nvCxnSpPr>
        <p:spPr>
          <a:xfrm>
            <a:off x="5928770" y="2866450"/>
            <a:ext cx="1002900" cy="600"/>
          </a:xfrm>
          <a:prstGeom prst="curvedConnector3">
            <a:avLst>
              <a:gd name="adj1" fmla="val 50005"/>
            </a:avLst>
          </a:prstGeom>
          <a:noFill/>
          <a:ln w="19050" cap="flat" cmpd="sng">
            <a:solidFill>
              <a:schemeClr val="accent6"/>
            </a:solidFill>
            <a:prstDash val="solid"/>
            <a:round/>
            <a:headEnd type="oval" w="med" len="med"/>
            <a:tailEnd type="oval" w="med" len="med"/>
          </a:ln>
        </p:spPr>
      </p:cxnSp>
      <p:grpSp>
        <p:nvGrpSpPr>
          <p:cNvPr id="1341" name="Google Shape;1341;p73"/>
          <p:cNvGrpSpPr/>
          <p:nvPr/>
        </p:nvGrpSpPr>
        <p:grpSpPr>
          <a:xfrm rot="-555927" flipH="1">
            <a:off x="7955043" y="4049909"/>
            <a:ext cx="470487" cy="545586"/>
            <a:chOff x="5320111" y="1881293"/>
            <a:chExt cx="470512" cy="545615"/>
          </a:xfrm>
        </p:grpSpPr>
        <p:sp>
          <p:nvSpPr>
            <p:cNvPr id="1342" name="Google Shape;1342;p73"/>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3"/>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3"/>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73"/>
          <p:cNvGrpSpPr/>
          <p:nvPr/>
        </p:nvGrpSpPr>
        <p:grpSpPr>
          <a:xfrm rot="691541" flipH="1">
            <a:off x="7484523" y="4043298"/>
            <a:ext cx="315312" cy="376967"/>
            <a:chOff x="4040314" y="1769061"/>
            <a:chExt cx="315323" cy="376981"/>
          </a:xfrm>
        </p:grpSpPr>
        <p:sp>
          <p:nvSpPr>
            <p:cNvPr id="1346" name="Google Shape;1346;p73"/>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3"/>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3"/>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 name="Google Shape;1349;p73"/>
          <p:cNvSpPr/>
          <p:nvPr/>
        </p:nvSpPr>
        <p:spPr>
          <a:xfrm>
            <a:off x="7997146" y="3806728"/>
            <a:ext cx="208877" cy="208877"/>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 name="Google Shape;1350;p73"/>
          <p:cNvGrpSpPr/>
          <p:nvPr/>
        </p:nvGrpSpPr>
        <p:grpSpPr>
          <a:xfrm rot="5400000" flipH="1">
            <a:off x="7981819" y="259473"/>
            <a:ext cx="171535" cy="722609"/>
            <a:chOff x="8668080" y="2328029"/>
            <a:chExt cx="127488" cy="537136"/>
          </a:xfrm>
        </p:grpSpPr>
        <p:sp>
          <p:nvSpPr>
            <p:cNvPr id="1351" name="Google Shape;1351;p73"/>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3"/>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3"/>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3"/>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3"/>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3"/>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3"/>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3"/>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3"/>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3"/>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3"/>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3"/>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 name="Google Shape;1363;p73"/>
          <p:cNvSpPr/>
          <p:nvPr/>
        </p:nvSpPr>
        <p:spPr>
          <a:xfrm>
            <a:off x="306378" y="1451731"/>
            <a:ext cx="322250" cy="322250"/>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3"/>
          <p:cNvSpPr/>
          <p:nvPr/>
        </p:nvSpPr>
        <p:spPr>
          <a:xfrm>
            <a:off x="506226" y="1770702"/>
            <a:ext cx="208880" cy="208880"/>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5" name="Google Shape;1365;p73"/>
          <p:cNvCxnSpPr/>
          <p:nvPr/>
        </p:nvCxnSpPr>
        <p:spPr>
          <a:xfrm>
            <a:off x="2693400" y="1658777"/>
            <a:ext cx="1878600" cy="0"/>
          </a:xfrm>
          <a:prstGeom prst="straightConnector1">
            <a:avLst/>
          </a:prstGeom>
          <a:noFill/>
          <a:ln w="19050" cap="flat" cmpd="sng">
            <a:solidFill>
              <a:schemeClr val="lt2"/>
            </a:solidFill>
            <a:prstDash val="solid"/>
            <a:round/>
            <a:headEnd type="none" w="med" len="med"/>
            <a:tailEnd type="none" w="med" len="med"/>
          </a:ln>
        </p:spPr>
      </p:cxnSp>
      <p:cxnSp>
        <p:nvCxnSpPr>
          <p:cNvPr id="1366" name="Google Shape;1366;p73"/>
          <p:cNvCxnSpPr>
            <a:cxnSpLocks/>
          </p:cNvCxnSpPr>
          <p:nvPr/>
        </p:nvCxnSpPr>
        <p:spPr>
          <a:xfrm>
            <a:off x="6339575" y="1612856"/>
            <a:ext cx="2031374" cy="0"/>
          </a:xfrm>
          <a:prstGeom prst="straightConnector1">
            <a:avLst/>
          </a:prstGeom>
          <a:noFill/>
          <a:ln w="19050" cap="flat" cmpd="sng">
            <a:solidFill>
              <a:schemeClr val="lt2"/>
            </a:solidFill>
            <a:prstDash val="solid"/>
            <a:round/>
            <a:headEnd type="none" w="med" len="med"/>
            <a:tailEnd type="none" w="med" len="med"/>
          </a:ln>
        </p:spPr>
      </p:cxnSp>
      <p:cxnSp>
        <p:nvCxnSpPr>
          <p:cNvPr id="1367" name="Google Shape;1367;p73"/>
          <p:cNvCxnSpPr/>
          <p:nvPr/>
        </p:nvCxnSpPr>
        <p:spPr>
          <a:xfrm>
            <a:off x="824888" y="3806728"/>
            <a:ext cx="1878600" cy="0"/>
          </a:xfrm>
          <a:prstGeom prst="straightConnector1">
            <a:avLst/>
          </a:prstGeom>
          <a:noFill/>
          <a:ln w="19050" cap="flat" cmpd="sng">
            <a:solidFill>
              <a:schemeClr val="lt2"/>
            </a:solidFill>
            <a:prstDash val="solid"/>
            <a:round/>
            <a:headEnd type="none" w="med" len="med"/>
            <a:tailEnd type="none" w="med" len="med"/>
          </a:ln>
        </p:spPr>
      </p:cxnSp>
      <p:cxnSp>
        <p:nvCxnSpPr>
          <p:cNvPr id="1368" name="Google Shape;1368;p73"/>
          <p:cNvCxnSpPr>
            <a:cxnSpLocks/>
          </p:cNvCxnSpPr>
          <p:nvPr/>
        </p:nvCxnSpPr>
        <p:spPr>
          <a:xfrm>
            <a:off x="5218771" y="3785092"/>
            <a:ext cx="862361"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39405144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70"/>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TESTS: </a:t>
            </a:r>
            <a:endParaRPr/>
          </a:p>
        </p:txBody>
      </p:sp>
      <p:sp>
        <p:nvSpPr>
          <p:cNvPr id="1256" name="Google Shape;1256;p70"/>
          <p:cNvSpPr/>
          <p:nvPr/>
        </p:nvSpPr>
        <p:spPr>
          <a:xfrm rot="10800000">
            <a:off x="86" y="3533965"/>
            <a:ext cx="1390562" cy="1609535"/>
          </a:xfrm>
          <a:custGeom>
            <a:avLst/>
            <a:gdLst/>
            <a:ahLst/>
            <a:cxnLst/>
            <a:rect l="l" t="t" r="r" b="b"/>
            <a:pathLst>
              <a:path w="36081" h="41760" extrusionOk="0">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 name="Google Shape;1257;p70"/>
          <p:cNvGrpSpPr/>
          <p:nvPr/>
        </p:nvGrpSpPr>
        <p:grpSpPr>
          <a:xfrm rot="-10244073">
            <a:off x="7972993" y="569309"/>
            <a:ext cx="470487" cy="545586"/>
            <a:chOff x="5320111" y="1881293"/>
            <a:chExt cx="470512" cy="545615"/>
          </a:xfrm>
        </p:grpSpPr>
        <p:sp>
          <p:nvSpPr>
            <p:cNvPr id="1258" name="Google Shape;1258;p70"/>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0"/>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0"/>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70"/>
          <p:cNvGrpSpPr/>
          <p:nvPr/>
        </p:nvGrpSpPr>
        <p:grpSpPr>
          <a:xfrm rot="10108459">
            <a:off x="7502473" y="744538"/>
            <a:ext cx="315312" cy="376967"/>
            <a:chOff x="4040314" y="1769061"/>
            <a:chExt cx="315323" cy="376981"/>
          </a:xfrm>
        </p:grpSpPr>
        <p:sp>
          <p:nvSpPr>
            <p:cNvPr id="1262" name="Google Shape;1262;p70"/>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0"/>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0"/>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 name="Google Shape;1265;p70"/>
          <p:cNvSpPr/>
          <p:nvPr/>
        </p:nvSpPr>
        <p:spPr>
          <a:xfrm>
            <a:off x="7893143" y="1149188"/>
            <a:ext cx="218018" cy="218018"/>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0"/>
          <p:cNvSpPr/>
          <p:nvPr/>
        </p:nvSpPr>
        <p:spPr>
          <a:xfrm>
            <a:off x="715103" y="4499475"/>
            <a:ext cx="218002" cy="218044"/>
          </a:xfrm>
          <a:custGeom>
            <a:avLst/>
            <a:gdLst/>
            <a:ahLst/>
            <a:cxnLst/>
            <a:rect l="l" t="t" r="r" b="b"/>
            <a:pathLst>
              <a:path w="3377" h="3377" extrusionOk="0">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0"/>
          <p:cNvSpPr/>
          <p:nvPr/>
        </p:nvSpPr>
        <p:spPr>
          <a:xfrm>
            <a:off x="590719" y="4276542"/>
            <a:ext cx="124383" cy="124383"/>
          </a:xfrm>
          <a:custGeom>
            <a:avLst/>
            <a:gdLst/>
            <a:ahLst/>
            <a:cxnLst/>
            <a:rect l="l" t="t" r="r" b="b"/>
            <a:pathLst>
              <a:path w="3377" h="3377" extrusionOk="0">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CD4C991C-6124-FCD0-99E5-BCED591575E7}"/>
              </a:ext>
            </a:extLst>
          </p:cNvPr>
          <p:cNvPicPr>
            <a:picLocks noChangeAspect="1"/>
          </p:cNvPicPr>
          <p:nvPr/>
        </p:nvPicPr>
        <p:blipFill>
          <a:blip r:embed="rId3"/>
          <a:stretch>
            <a:fillRect/>
          </a:stretch>
        </p:blipFill>
        <p:spPr>
          <a:xfrm>
            <a:off x="824104" y="1563669"/>
            <a:ext cx="3859408" cy="2380419"/>
          </a:xfrm>
          <a:prstGeom prst="rect">
            <a:avLst/>
          </a:prstGeom>
        </p:spPr>
      </p:pic>
      <p:pic>
        <p:nvPicPr>
          <p:cNvPr id="7" name="Picture 6">
            <a:extLst>
              <a:ext uri="{FF2B5EF4-FFF2-40B4-BE49-F238E27FC236}">
                <a16:creationId xmlns:a16="http://schemas.microsoft.com/office/drawing/2014/main" id="{10D8268B-DA31-51A6-7F30-2747679887FA}"/>
              </a:ext>
            </a:extLst>
          </p:cNvPr>
          <p:cNvPicPr>
            <a:picLocks noChangeAspect="1"/>
          </p:cNvPicPr>
          <p:nvPr/>
        </p:nvPicPr>
        <p:blipFill>
          <a:blip r:embed="rId4"/>
          <a:stretch>
            <a:fillRect/>
          </a:stretch>
        </p:blipFill>
        <p:spPr>
          <a:xfrm>
            <a:off x="5020931" y="1563668"/>
            <a:ext cx="3877742" cy="2399289"/>
          </a:xfrm>
          <a:prstGeom prst="rect">
            <a:avLst/>
          </a:prstGeom>
        </p:spPr>
      </p:pic>
    </p:spTree>
    <p:extLst>
      <p:ext uri="{BB962C8B-B14F-4D97-AF65-F5344CB8AC3E}">
        <p14:creationId xmlns:p14="http://schemas.microsoft.com/office/powerpoint/2010/main" val="31121131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45"/>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PROTOTYPE – THE START</a:t>
            </a:r>
            <a:endParaRPr/>
          </a:p>
        </p:txBody>
      </p:sp>
      <p:grpSp>
        <p:nvGrpSpPr>
          <p:cNvPr id="494" name="Google Shape;494;p45"/>
          <p:cNvGrpSpPr/>
          <p:nvPr/>
        </p:nvGrpSpPr>
        <p:grpSpPr>
          <a:xfrm>
            <a:off x="6371979" y="2012849"/>
            <a:ext cx="2052017" cy="1943115"/>
            <a:chOff x="2956625" y="695323"/>
            <a:chExt cx="1049357" cy="993667"/>
          </a:xfrm>
        </p:grpSpPr>
        <p:sp>
          <p:nvSpPr>
            <p:cNvPr id="495" name="Google Shape;495;p45"/>
            <p:cNvSpPr/>
            <p:nvPr/>
          </p:nvSpPr>
          <p:spPr>
            <a:xfrm>
              <a:off x="2962187" y="1103486"/>
              <a:ext cx="972341" cy="528289"/>
            </a:xfrm>
            <a:custGeom>
              <a:avLst/>
              <a:gdLst/>
              <a:ahLst/>
              <a:cxnLst/>
              <a:rect l="l" t="t" r="r" b="b"/>
              <a:pathLst>
                <a:path w="26399" h="14343" extrusionOk="0">
                  <a:moveTo>
                    <a:pt x="16147" y="11874"/>
                  </a:moveTo>
                  <a:cubicBezTo>
                    <a:pt x="15391" y="12180"/>
                    <a:pt x="14612" y="12465"/>
                    <a:pt x="13819" y="12725"/>
                  </a:cubicBezTo>
                  <a:cubicBezTo>
                    <a:pt x="10489" y="13814"/>
                    <a:pt x="7284" y="14342"/>
                    <a:pt x="4794" y="14210"/>
                  </a:cubicBezTo>
                  <a:cubicBezTo>
                    <a:pt x="1986" y="14062"/>
                    <a:pt x="340" y="13078"/>
                    <a:pt x="157" y="11442"/>
                  </a:cubicBezTo>
                  <a:cubicBezTo>
                    <a:pt x="1" y="10041"/>
                    <a:pt x="922" y="8430"/>
                    <a:pt x="2823" y="6778"/>
                  </a:cubicBezTo>
                  <a:cubicBezTo>
                    <a:pt x="5129" y="4774"/>
                    <a:pt x="8684" y="2894"/>
                    <a:pt x="12579" y="1619"/>
                  </a:cubicBezTo>
                  <a:cubicBezTo>
                    <a:pt x="15910" y="528"/>
                    <a:pt x="19114" y="0"/>
                    <a:pt x="21605" y="133"/>
                  </a:cubicBezTo>
                  <a:cubicBezTo>
                    <a:pt x="24413" y="282"/>
                    <a:pt x="26059" y="1265"/>
                    <a:pt x="26242" y="2901"/>
                  </a:cubicBezTo>
                  <a:cubicBezTo>
                    <a:pt x="26398" y="4301"/>
                    <a:pt x="25477" y="5914"/>
                    <a:pt x="23576" y="7565"/>
                  </a:cubicBezTo>
                  <a:cubicBezTo>
                    <a:pt x="21740" y="9161"/>
                    <a:pt x="19109" y="10679"/>
                    <a:pt x="16147" y="11874"/>
                  </a:cubicBezTo>
                  <a:close/>
                  <a:moveTo>
                    <a:pt x="3242" y="7194"/>
                  </a:moveTo>
                  <a:cubicBezTo>
                    <a:pt x="1564" y="8652"/>
                    <a:pt x="747" y="10039"/>
                    <a:pt x="877" y="11206"/>
                  </a:cubicBezTo>
                  <a:cubicBezTo>
                    <a:pt x="1031" y="12585"/>
                    <a:pt x="2504" y="13418"/>
                    <a:pt x="5025" y="13552"/>
                  </a:cubicBezTo>
                  <a:cubicBezTo>
                    <a:pt x="7421" y="13680"/>
                    <a:pt x="10520" y="13166"/>
                    <a:pt x="13751" y="12109"/>
                  </a:cubicBezTo>
                  <a:cubicBezTo>
                    <a:pt x="17523" y="10873"/>
                    <a:pt x="20950" y="9067"/>
                    <a:pt x="23157" y="7150"/>
                  </a:cubicBezTo>
                  <a:cubicBezTo>
                    <a:pt x="24835" y="5692"/>
                    <a:pt x="25652" y="4305"/>
                    <a:pt x="25522" y="3137"/>
                  </a:cubicBezTo>
                  <a:cubicBezTo>
                    <a:pt x="25368" y="1758"/>
                    <a:pt x="23895" y="925"/>
                    <a:pt x="21374" y="792"/>
                  </a:cubicBezTo>
                  <a:cubicBezTo>
                    <a:pt x="18978" y="664"/>
                    <a:pt x="15880" y="1177"/>
                    <a:pt x="12648" y="2235"/>
                  </a:cubicBezTo>
                  <a:cubicBezTo>
                    <a:pt x="8876" y="3470"/>
                    <a:pt x="5449" y="5277"/>
                    <a:pt x="3242" y="7194"/>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2975777" y="903677"/>
              <a:ext cx="1030205" cy="472303"/>
            </a:xfrm>
            <a:custGeom>
              <a:avLst/>
              <a:gdLst/>
              <a:ahLst/>
              <a:cxnLst/>
              <a:rect l="l" t="t" r="r" b="b"/>
              <a:pathLst>
                <a:path w="27970" h="12823" extrusionOk="0">
                  <a:moveTo>
                    <a:pt x="13849" y="12001"/>
                  </a:moveTo>
                  <a:cubicBezTo>
                    <a:pt x="13050" y="11838"/>
                    <a:pt x="12243" y="11645"/>
                    <a:pt x="11439" y="11426"/>
                  </a:cubicBezTo>
                  <a:cubicBezTo>
                    <a:pt x="8061" y="10497"/>
                    <a:pt x="5097" y="9169"/>
                    <a:pt x="3091" y="7685"/>
                  </a:cubicBezTo>
                  <a:cubicBezTo>
                    <a:pt x="833" y="6012"/>
                    <a:pt x="1" y="4284"/>
                    <a:pt x="752" y="2818"/>
                  </a:cubicBezTo>
                  <a:cubicBezTo>
                    <a:pt x="1394" y="1564"/>
                    <a:pt x="3052" y="727"/>
                    <a:pt x="5548" y="398"/>
                  </a:cubicBezTo>
                  <a:cubicBezTo>
                    <a:pt x="8576" y="0"/>
                    <a:pt x="12580" y="394"/>
                    <a:pt x="16532" y="1479"/>
                  </a:cubicBezTo>
                  <a:cubicBezTo>
                    <a:pt x="19911" y="2407"/>
                    <a:pt x="22876" y="3735"/>
                    <a:pt x="24879" y="5219"/>
                  </a:cubicBezTo>
                  <a:cubicBezTo>
                    <a:pt x="27139" y="6892"/>
                    <a:pt x="27969" y="8622"/>
                    <a:pt x="27219" y="10087"/>
                  </a:cubicBezTo>
                  <a:cubicBezTo>
                    <a:pt x="26577" y="11340"/>
                    <a:pt x="24919" y="12177"/>
                    <a:pt x="22422" y="12506"/>
                  </a:cubicBezTo>
                  <a:cubicBezTo>
                    <a:pt x="20011" y="12822"/>
                    <a:pt x="16980" y="12637"/>
                    <a:pt x="13849" y="12001"/>
                  </a:cubicBezTo>
                  <a:close/>
                  <a:moveTo>
                    <a:pt x="5669" y="976"/>
                  </a:moveTo>
                  <a:cubicBezTo>
                    <a:pt x="3465" y="1267"/>
                    <a:pt x="2018" y="1972"/>
                    <a:pt x="1483" y="3018"/>
                  </a:cubicBezTo>
                  <a:cubicBezTo>
                    <a:pt x="850" y="4253"/>
                    <a:pt x="1620" y="5760"/>
                    <a:pt x="3648" y="7263"/>
                  </a:cubicBezTo>
                  <a:cubicBezTo>
                    <a:pt x="5577" y="8691"/>
                    <a:pt x="8444" y="9974"/>
                    <a:pt x="11722" y="10873"/>
                  </a:cubicBezTo>
                  <a:cubicBezTo>
                    <a:pt x="15549" y="11924"/>
                    <a:pt x="19406" y="12308"/>
                    <a:pt x="22302" y="11926"/>
                  </a:cubicBezTo>
                  <a:cubicBezTo>
                    <a:pt x="24505" y="11636"/>
                    <a:pt x="25954" y="10931"/>
                    <a:pt x="26489" y="9885"/>
                  </a:cubicBezTo>
                  <a:cubicBezTo>
                    <a:pt x="27121" y="8650"/>
                    <a:pt x="26352" y="7142"/>
                    <a:pt x="24323" y="5640"/>
                  </a:cubicBezTo>
                  <a:cubicBezTo>
                    <a:pt x="22395" y="4213"/>
                    <a:pt x="19527" y="2930"/>
                    <a:pt x="16249" y="2030"/>
                  </a:cubicBezTo>
                  <a:cubicBezTo>
                    <a:pt x="12421" y="979"/>
                    <a:pt x="8566" y="595"/>
                    <a:pt x="5669" y="976"/>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3443020" y="695323"/>
              <a:ext cx="369835" cy="993667"/>
            </a:xfrm>
            <a:custGeom>
              <a:avLst/>
              <a:gdLst/>
              <a:ahLst/>
              <a:cxnLst/>
              <a:rect l="l" t="t" r="r" b="b"/>
              <a:pathLst>
                <a:path w="10041" h="26978" extrusionOk="0">
                  <a:moveTo>
                    <a:pt x="6969" y="1"/>
                  </a:moveTo>
                  <a:lnTo>
                    <a:pt x="0" y="18820"/>
                  </a:lnTo>
                  <a:lnTo>
                    <a:pt x="10040" y="26978"/>
                  </a:lnTo>
                  <a:lnTo>
                    <a:pt x="6969" y="1"/>
                  </a:lnTo>
                  <a:close/>
                </a:path>
              </a:pathLst>
            </a:custGeom>
            <a:solidFill>
              <a:srgbClr val="301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5"/>
            <p:cNvSpPr/>
            <p:nvPr/>
          </p:nvSpPr>
          <p:spPr>
            <a:xfrm>
              <a:off x="2956625" y="695323"/>
              <a:ext cx="743133" cy="693188"/>
            </a:xfrm>
            <a:custGeom>
              <a:avLst/>
              <a:gdLst/>
              <a:ahLst/>
              <a:cxnLst/>
              <a:rect l="l" t="t" r="r" b="b"/>
              <a:pathLst>
                <a:path w="20176" h="18820" extrusionOk="0">
                  <a:moveTo>
                    <a:pt x="20175" y="1"/>
                  </a:moveTo>
                  <a:lnTo>
                    <a:pt x="13206" y="18820"/>
                  </a:lnTo>
                  <a:lnTo>
                    <a:pt x="1" y="1834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5"/>
            <p:cNvSpPr/>
            <p:nvPr/>
          </p:nvSpPr>
          <p:spPr>
            <a:xfrm>
              <a:off x="2956625" y="1370917"/>
              <a:ext cx="856245" cy="318049"/>
            </a:xfrm>
            <a:custGeom>
              <a:avLst/>
              <a:gdLst/>
              <a:ahLst/>
              <a:cxnLst/>
              <a:rect l="l" t="t" r="r" b="b"/>
              <a:pathLst>
                <a:path w="23247" h="8635" extrusionOk="0">
                  <a:moveTo>
                    <a:pt x="1" y="1"/>
                  </a:moveTo>
                  <a:lnTo>
                    <a:pt x="13206" y="477"/>
                  </a:lnTo>
                  <a:lnTo>
                    <a:pt x="23246" y="8635"/>
                  </a:lnTo>
                  <a:lnTo>
                    <a:pt x="10273" y="8617"/>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5"/>
            <p:cNvSpPr/>
            <p:nvPr/>
          </p:nvSpPr>
          <p:spPr>
            <a:xfrm>
              <a:off x="3334994" y="1388485"/>
              <a:ext cx="477865" cy="300480"/>
            </a:xfrm>
            <a:custGeom>
              <a:avLst/>
              <a:gdLst/>
              <a:ahLst/>
              <a:cxnLst/>
              <a:rect l="l" t="t" r="r" b="b"/>
              <a:pathLst>
                <a:path w="12974" h="8158" extrusionOk="0">
                  <a:moveTo>
                    <a:pt x="2933" y="0"/>
                  </a:moveTo>
                  <a:lnTo>
                    <a:pt x="0" y="8140"/>
                  </a:lnTo>
                  <a:lnTo>
                    <a:pt x="12973" y="8158"/>
                  </a:lnTo>
                  <a:lnTo>
                    <a:pt x="2933" y="0"/>
                  </a:lnTo>
                  <a:close/>
                </a:path>
              </a:pathLst>
            </a:custGeom>
            <a:solidFill>
              <a:srgbClr val="241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5"/>
            <p:cNvSpPr/>
            <p:nvPr/>
          </p:nvSpPr>
          <p:spPr>
            <a:xfrm>
              <a:off x="3334994" y="695323"/>
              <a:ext cx="477865" cy="993667"/>
            </a:xfrm>
            <a:custGeom>
              <a:avLst/>
              <a:gdLst/>
              <a:ahLst/>
              <a:cxnLst/>
              <a:rect l="l" t="t" r="r" b="b"/>
              <a:pathLst>
                <a:path w="12974" h="26978" extrusionOk="0">
                  <a:moveTo>
                    <a:pt x="9902" y="1"/>
                  </a:moveTo>
                  <a:lnTo>
                    <a:pt x="2933" y="18820"/>
                  </a:lnTo>
                  <a:lnTo>
                    <a:pt x="0" y="26960"/>
                  </a:lnTo>
                  <a:lnTo>
                    <a:pt x="12973" y="2697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5"/>
            <p:cNvSpPr/>
            <p:nvPr/>
          </p:nvSpPr>
          <p:spPr>
            <a:xfrm>
              <a:off x="3069366" y="845704"/>
              <a:ext cx="381474" cy="247662"/>
            </a:xfrm>
            <a:custGeom>
              <a:avLst/>
              <a:gdLst/>
              <a:ahLst/>
              <a:cxnLst/>
              <a:rect l="l" t="t" r="r" b="b"/>
              <a:pathLst>
                <a:path w="10357" h="6724" extrusionOk="0">
                  <a:moveTo>
                    <a:pt x="10357" y="0"/>
                  </a:moveTo>
                  <a:lnTo>
                    <a:pt x="6242" y="5135"/>
                  </a:lnTo>
                  <a:lnTo>
                    <a:pt x="0" y="6723"/>
                  </a:lnTo>
                  <a:lnTo>
                    <a:pt x="3862" y="1544"/>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5"/>
            <p:cNvSpPr/>
            <p:nvPr/>
          </p:nvSpPr>
          <p:spPr>
            <a:xfrm>
              <a:off x="3299267" y="845704"/>
              <a:ext cx="177127" cy="372450"/>
            </a:xfrm>
            <a:custGeom>
              <a:avLst/>
              <a:gdLst/>
              <a:ahLst/>
              <a:cxnLst/>
              <a:rect l="l" t="t" r="r" b="b"/>
              <a:pathLst>
                <a:path w="4809" h="10112" extrusionOk="0">
                  <a:moveTo>
                    <a:pt x="4809" y="7013"/>
                  </a:moveTo>
                  <a:lnTo>
                    <a:pt x="4115" y="0"/>
                  </a:lnTo>
                  <a:lnTo>
                    <a:pt x="0" y="5135"/>
                  </a:lnTo>
                  <a:lnTo>
                    <a:pt x="3305" y="10112"/>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5"/>
            <p:cNvSpPr/>
            <p:nvPr/>
          </p:nvSpPr>
          <p:spPr>
            <a:xfrm>
              <a:off x="3164207" y="902572"/>
              <a:ext cx="135102" cy="132302"/>
            </a:xfrm>
            <a:custGeom>
              <a:avLst/>
              <a:gdLst/>
              <a:ahLst/>
              <a:cxnLst/>
              <a:rect l="l" t="t" r="r" b="b"/>
              <a:pathLst>
                <a:path w="3668" h="3592" extrusionOk="0">
                  <a:moveTo>
                    <a:pt x="3667" y="3591"/>
                  </a:moveTo>
                  <a:lnTo>
                    <a:pt x="1287" y="0"/>
                  </a:lnTo>
                  <a:lnTo>
                    <a:pt x="0" y="1726"/>
                  </a:lnTo>
                  <a:lnTo>
                    <a:pt x="1287" y="0"/>
                  </a:lnTo>
                  <a:close/>
                </a:path>
              </a:pathLst>
            </a:custGeom>
            <a:solidFill>
              <a:srgbClr val="241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5"/>
            <p:cNvSpPr/>
            <p:nvPr/>
          </p:nvSpPr>
          <p:spPr>
            <a:xfrm>
              <a:off x="3069366" y="902572"/>
              <a:ext cx="229945" cy="190792"/>
            </a:xfrm>
            <a:custGeom>
              <a:avLst/>
              <a:gdLst/>
              <a:ahLst/>
              <a:cxnLst/>
              <a:rect l="l" t="t" r="r" b="b"/>
              <a:pathLst>
                <a:path w="6243" h="5180" extrusionOk="0">
                  <a:moveTo>
                    <a:pt x="3862" y="0"/>
                  </a:moveTo>
                  <a:lnTo>
                    <a:pt x="2575" y="1726"/>
                  </a:lnTo>
                  <a:lnTo>
                    <a:pt x="0" y="5179"/>
                  </a:lnTo>
                  <a:lnTo>
                    <a:pt x="6242" y="3591"/>
                  </a:lnTo>
                  <a:lnTo>
                    <a:pt x="3862" y="0"/>
                  </a:lnTo>
                  <a:close/>
                </a:path>
              </a:pathLst>
            </a:custGeom>
            <a:solidFill>
              <a:srgbClr val="241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5"/>
            <p:cNvSpPr/>
            <p:nvPr/>
          </p:nvSpPr>
          <p:spPr>
            <a:xfrm>
              <a:off x="3069366" y="902572"/>
              <a:ext cx="229945" cy="190792"/>
            </a:xfrm>
            <a:custGeom>
              <a:avLst/>
              <a:gdLst/>
              <a:ahLst/>
              <a:cxnLst/>
              <a:rect l="l" t="t" r="r" b="b"/>
              <a:pathLst>
                <a:path w="6243" h="5180" extrusionOk="0">
                  <a:moveTo>
                    <a:pt x="6242" y="3591"/>
                  </a:moveTo>
                  <a:lnTo>
                    <a:pt x="3862" y="0"/>
                  </a:lnTo>
                  <a:lnTo>
                    <a:pt x="2575" y="1726"/>
                  </a:lnTo>
                  <a:lnTo>
                    <a:pt x="0" y="5179"/>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5"/>
            <p:cNvSpPr/>
            <p:nvPr/>
          </p:nvSpPr>
          <p:spPr>
            <a:xfrm>
              <a:off x="3069366" y="1034832"/>
              <a:ext cx="351640" cy="188288"/>
            </a:xfrm>
            <a:custGeom>
              <a:avLst/>
              <a:gdLst/>
              <a:ahLst/>
              <a:cxnLst/>
              <a:rect l="l" t="t" r="r" b="b"/>
              <a:pathLst>
                <a:path w="9547" h="5112" extrusionOk="0">
                  <a:moveTo>
                    <a:pt x="9547" y="4977"/>
                  </a:moveTo>
                  <a:lnTo>
                    <a:pt x="6242" y="0"/>
                  </a:lnTo>
                  <a:lnTo>
                    <a:pt x="0" y="1588"/>
                  </a:lnTo>
                  <a:lnTo>
                    <a:pt x="5846" y="4982"/>
                  </a:lnTo>
                  <a:lnTo>
                    <a:pt x="6070" y="5111"/>
                  </a:lnTo>
                  <a:close/>
                </a:path>
              </a:pathLst>
            </a:custGeom>
            <a:solidFill>
              <a:srgbClr val="990C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5"/>
            <p:cNvSpPr/>
            <p:nvPr/>
          </p:nvSpPr>
          <p:spPr>
            <a:xfrm>
              <a:off x="3069366" y="1034832"/>
              <a:ext cx="351640" cy="188288"/>
            </a:xfrm>
            <a:custGeom>
              <a:avLst/>
              <a:gdLst/>
              <a:ahLst/>
              <a:cxnLst/>
              <a:rect l="l" t="t" r="r" b="b"/>
              <a:pathLst>
                <a:path w="9547" h="5112" extrusionOk="0">
                  <a:moveTo>
                    <a:pt x="9547" y="4977"/>
                  </a:moveTo>
                  <a:lnTo>
                    <a:pt x="6242" y="0"/>
                  </a:lnTo>
                  <a:lnTo>
                    <a:pt x="0" y="1588"/>
                  </a:lnTo>
                  <a:lnTo>
                    <a:pt x="5846" y="4982"/>
                  </a:lnTo>
                  <a:lnTo>
                    <a:pt x="6070" y="5111"/>
                  </a:lnTo>
                  <a:close/>
                </a:path>
              </a:pathLst>
            </a:custGeom>
            <a:gradFill>
              <a:gsLst>
                <a:gs pos="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5"/>
            <p:cNvSpPr/>
            <p:nvPr/>
          </p:nvSpPr>
          <p:spPr>
            <a:xfrm>
              <a:off x="2978171" y="1013470"/>
              <a:ext cx="999045" cy="362505"/>
            </a:xfrm>
            <a:custGeom>
              <a:avLst/>
              <a:gdLst/>
              <a:ahLst/>
              <a:cxnLst/>
              <a:rect l="l" t="t" r="r" b="b"/>
              <a:pathLst>
                <a:path w="27124" h="9842" extrusionOk="0">
                  <a:moveTo>
                    <a:pt x="26503" y="6727"/>
                  </a:moveTo>
                  <a:cubicBezTo>
                    <a:pt x="26479" y="6787"/>
                    <a:pt x="26453" y="6846"/>
                    <a:pt x="26424" y="6905"/>
                  </a:cubicBezTo>
                  <a:cubicBezTo>
                    <a:pt x="25889" y="7950"/>
                    <a:pt x="24440" y="8656"/>
                    <a:pt x="22237" y="8946"/>
                  </a:cubicBezTo>
                  <a:cubicBezTo>
                    <a:pt x="19341" y="9327"/>
                    <a:pt x="15484" y="8944"/>
                    <a:pt x="11657" y="7892"/>
                  </a:cubicBezTo>
                  <a:cubicBezTo>
                    <a:pt x="8379" y="6993"/>
                    <a:pt x="5512" y="5710"/>
                    <a:pt x="3583" y="4283"/>
                  </a:cubicBezTo>
                  <a:cubicBezTo>
                    <a:pt x="1777" y="2945"/>
                    <a:pt x="970" y="1604"/>
                    <a:pt x="1260" y="455"/>
                  </a:cubicBezTo>
                  <a:lnTo>
                    <a:pt x="610" y="0"/>
                  </a:lnTo>
                  <a:cubicBezTo>
                    <a:pt x="0" y="1431"/>
                    <a:pt x="852" y="3093"/>
                    <a:pt x="3026" y="4704"/>
                  </a:cubicBezTo>
                  <a:cubicBezTo>
                    <a:pt x="5031" y="6188"/>
                    <a:pt x="7996" y="7516"/>
                    <a:pt x="11374" y="8445"/>
                  </a:cubicBezTo>
                  <a:cubicBezTo>
                    <a:pt x="12178" y="8666"/>
                    <a:pt x="12985" y="8858"/>
                    <a:pt x="13784" y="9020"/>
                  </a:cubicBezTo>
                  <a:cubicBezTo>
                    <a:pt x="16915" y="9656"/>
                    <a:pt x="19946" y="9841"/>
                    <a:pt x="22357" y="9524"/>
                  </a:cubicBezTo>
                  <a:cubicBezTo>
                    <a:pt x="24817" y="9201"/>
                    <a:pt x="26462" y="8382"/>
                    <a:pt x="27123" y="7159"/>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5"/>
            <p:cNvSpPr/>
            <p:nvPr/>
          </p:nvSpPr>
          <p:spPr>
            <a:xfrm>
              <a:off x="2968927" y="1211917"/>
              <a:ext cx="964496" cy="419854"/>
            </a:xfrm>
            <a:custGeom>
              <a:avLst/>
              <a:gdLst/>
              <a:ahLst/>
              <a:cxnLst/>
              <a:rect l="l" t="t" r="r" b="b"/>
              <a:pathLst>
                <a:path w="26186" h="11399" extrusionOk="0">
                  <a:moveTo>
                    <a:pt x="25308" y="1"/>
                  </a:moveTo>
                  <a:cubicBezTo>
                    <a:pt x="25320" y="64"/>
                    <a:pt x="25332" y="127"/>
                    <a:pt x="25339" y="193"/>
                  </a:cubicBezTo>
                  <a:cubicBezTo>
                    <a:pt x="25469" y="1361"/>
                    <a:pt x="24652" y="2748"/>
                    <a:pt x="22974" y="4206"/>
                  </a:cubicBezTo>
                  <a:cubicBezTo>
                    <a:pt x="20769" y="6123"/>
                    <a:pt x="17340" y="7929"/>
                    <a:pt x="13568" y="9165"/>
                  </a:cubicBezTo>
                  <a:cubicBezTo>
                    <a:pt x="10337" y="10222"/>
                    <a:pt x="7238" y="10736"/>
                    <a:pt x="4842" y="10608"/>
                  </a:cubicBezTo>
                  <a:cubicBezTo>
                    <a:pt x="2598" y="10489"/>
                    <a:pt x="1186" y="9816"/>
                    <a:pt x="793" y="8697"/>
                  </a:cubicBezTo>
                  <a:lnTo>
                    <a:pt x="0" y="8677"/>
                  </a:lnTo>
                  <a:cubicBezTo>
                    <a:pt x="281" y="10206"/>
                    <a:pt x="1908" y="11123"/>
                    <a:pt x="4611" y="11266"/>
                  </a:cubicBezTo>
                  <a:cubicBezTo>
                    <a:pt x="7101" y="11398"/>
                    <a:pt x="10306" y="10870"/>
                    <a:pt x="13636" y="9781"/>
                  </a:cubicBezTo>
                  <a:cubicBezTo>
                    <a:pt x="14429" y="9522"/>
                    <a:pt x="15208" y="9236"/>
                    <a:pt x="15964" y="8930"/>
                  </a:cubicBezTo>
                  <a:cubicBezTo>
                    <a:pt x="18926" y="7735"/>
                    <a:pt x="21557" y="6217"/>
                    <a:pt x="23393" y="4621"/>
                  </a:cubicBezTo>
                  <a:cubicBezTo>
                    <a:pt x="25266" y="2994"/>
                    <a:pt x="26186" y="1404"/>
                    <a:pt x="26062" y="19"/>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45"/>
          <p:cNvGrpSpPr/>
          <p:nvPr/>
        </p:nvGrpSpPr>
        <p:grpSpPr>
          <a:xfrm rot="5400000">
            <a:off x="7990306" y="4257989"/>
            <a:ext cx="166385" cy="701016"/>
            <a:chOff x="8668080" y="2328029"/>
            <a:chExt cx="127488" cy="537136"/>
          </a:xfrm>
        </p:grpSpPr>
        <p:sp>
          <p:nvSpPr>
            <p:cNvPr id="512" name="Google Shape;512;p45"/>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5"/>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5"/>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5"/>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5"/>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5"/>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5"/>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5"/>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5"/>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5"/>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5"/>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5"/>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24" name="Google Shape;524;p45"/>
          <p:cNvCxnSpPr/>
          <p:nvPr/>
        </p:nvCxnSpPr>
        <p:spPr>
          <a:xfrm rot="10800000">
            <a:off x="737450" y="4612975"/>
            <a:ext cx="6753000" cy="0"/>
          </a:xfrm>
          <a:prstGeom prst="straightConnector1">
            <a:avLst/>
          </a:prstGeom>
          <a:noFill/>
          <a:ln w="19050" cap="flat" cmpd="sng">
            <a:solidFill>
              <a:schemeClr val="lt2"/>
            </a:solidFill>
            <a:prstDash val="solid"/>
            <a:round/>
            <a:headEnd type="none" w="med" len="med"/>
            <a:tailEnd type="none" w="med" len="med"/>
          </a:ln>
        </p:spPr>
      </p:cxnSp>
      <p:grpSp>
        <p:nvGrpSpPr>
          <p:cNvPr id="525" name="Google Shape;525;p45"/>
          <p:cNvGrpSpPr/>
          <p:nvPr/>
        </p:nvGrpSpPr>
        <p:grpSpPr>
          <a:xfrm>
            <a:off x="7234974" y="1844047"/>
            <a:ext cx="198233" cy="168803"/>
            <a:chOff x="3080599" y="534997"/>
            <a:chExt cx="198233" cy="168803"/>
          </a:xfrm>
        </p:grpSpPr>
        <p:sp>
          <p:nvSpPr>
            <p:cNvPr id="526" name="Google Shape;526;p45"/>
            <p:cNvSpPr/>
            <p:nvPr/>
          </p:nvSpPr>
          <p:spPr>
            <a:xfrm>
              <a:off x="3080599" y="534997"/>
              <a:ext cx="198233" cy="74328"/>
            </a:xfrm>
            <a:custGeom>
              <a:avLst/>
              <a:gdLst/>
              <a:ahLst/>
              <a:cxnLst/>
              <a:rect l="l" t="t" r="r" b="b"/>
              <a:pathLst>
                <a:path w="5382" h="2018" extrusionOk="0">
                  <a:moveTo>
                    <a:pt x="5382" y="338"/>
                  </a:moveTo>
                  <a:lnTo>
                    <a:pt x="3437" y="2017"/>
                  </a:lnTo>
                  <a:lnTo>
                    <a:pt x="0" y="0"/>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5"/>
            <p:cNvSpPr/>
            <p:nvPr/>
          </p:nvSpPr>
          <p:spPr>
            <a:xfrm>
              <a:off x="3080599" y="534997"/>
              <a:ext cx="126630" cy="168803"/>
            </a:xfrm>
            <a:custGeom>
              <a:avLst/>
              <a:gdLst/>
              <a:ahLst/>
              <a:cxnLst/>
              <a:rect l="l" t="t" r="r" b="b"/>
              <a:pathLst>
                <a:path w="3438" h="4583" extrusionOk="0">
                  <a:moveTo>
                    <a:pt x="0" y="0"/>
                  </a:moveTo>
                  <a:lnTo>
                    <a:pt x="3437" y="2017"/>
                  </a:lnTo>
                  <a:lnTo>
                    <a:pt x="2885" y="4583"/>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5"/>
            <p:cNvSpPr/>
            <p:nvPr/>
          </p:nvSpPr>
          <p:spPr>
            <a:xfrm>
              <a:off x="3186821" y="547446"/>
              <a:ext cx="92008" cy="156354"/>
            </a:xfrm>
            <a:custGeom>
              <a:avLst/>
              <a:gdLst/>
              <a:ahLst/>
              <a:cxnLst/>
              <a:rect l="l" t="t" r="r" b="b"/>
              <a:pathLst>
                <a:path w="2498" h="4245" extrusionOk="0">
                  <a:moveTo>
                    <a:pt x="1" y="4245"/>
                  </a:moveTo>
                  <a:lnTo>
                    <a:pt x="553" y="1679"/>
                  </a:lnTo>
                  <a:lnTo>
                    <a:pt x="2498" y="0"/>
                  </a:lnTo>
                  <a:lnTo>
                    <a:pt x="2043" y="2536"/>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45"/>
          <p:cNvGrpSpPr/>
          <p:nvPr/>
        </p:nvGrpSpPr>
        <p:grpSpPr>
          <a:xfrm>
            <a:off x="8054217" y="2319399"/>
            <a:ext cx="200951" cy="162552"/>
            <a:chOff x="5095817" y="961574"/>
            <a:chExt cx="200951" cy="162552"/>
          </a:xfrm>
        </p:grpSpPr>
        <p:sp>
          <p:nvSpPr>
            <p:cNvPr id="530" name="Google Shape;530;p45"/>
            <p:cNvSpPr/>
            <p:nvPr/>
          </p:nvSpPr>
          <p:spPr>
            <a:xfrm>
              <a:off x="5095817" y="961574"/>
              <a:ext cx="131495" cy="161965"/>
            </a:xfrm>
            <a:custGeom>
              <a:avLst/>
              <a:gdLst/>
              <a:ahLst/>
              <a:cxnLst/>
              <a:rect l="l" t="t" r="r" b="b"/>
              <a:pathLst>
                <a:path w="3582" h="4412" extrusionOk="0">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5"/>
            <p:cNvSpPr/>
            <p:nvPr/>
          </p:nvSpPr>
          <p:spPr>
            <a:xfrm>
              <a:off x="5095817" y="1055844"/>
              <a:ext cx="200951" cy="68281"/>
            </a:xfrm>
            <a:custGeom>
              <a:avLst/>
              <a:gdLst/>
              <a:ahLst/>
              <a:cxnLst/>
              <a:rect l="l" t="t" r="r" b="b"/>
              <a:pathLst>
                <a:path w="5474" h="1860" extrusionOk="0">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5"/>
            <p:cNvSpPr/>
            <p:nvPr/>
          </p:nvSpPr>
          <p:spPr>
            <a:xfrm>
              <a:off x="5213250" y="961574"/>
              <a:ext cx="83515" cy="162552"/>
            </a:xfrm>
            <a:custGeom>
              <a:avLst/>
              <a:gdLst/>
              <a:ahLst/>
              <a:cxnLst/>
              <a:rect l="l" t="t" r="r" b="b"/>
              <a:pathLst>
                <a:path w="2275" h="4428" extrusionOk="0">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 name="Google Shape;533;p45"/>
          <p:cNvSpPr/>
          <p:nvPr/>
        </p:nvSpPr>
        <p:spPr>
          <a:xfrm>
            <a:off x="398671" y="4026753"/>
            <a:ext cx="208877" cy="208877"/>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 name="Google Shape;534;p45"/>
          <p:cNvGrpSpPr/>
          <p:nvPr/>
        </p:nvGrpSpPr>
        <p:grpSpPr>
          <a:xfrm>
            <a:off x="88081" y="3292812"/>
            <a:ext cx="310599" cy="294704"/>
            <a:chOff x="2327131" y="3148937"/>
            <a:chExt cx="310599" cy="294704"/>
          </a:xfrm>
        </p:grpSpPr>
        <p:sp>
          <p:nvSpPr>
            <p:cNvPr id="535" name="Google Shape;535;p45"/>
            <p:cNvSpPr/>
            <p:nvPr/>
          </p:nvSpPr>
          <p:spPr>
            <a:xfrm>
              <a:off x="2374165" y="3148937"/>
              <a:ext cx="263565" cy="242106"/>
            </a:xfrm>
            <a:custGeom>
              <a:avLst/>
              <a:gdLst/>
              <a:ahLst/>
              <a:cxnLst/>
              <a:rect l="l" t="t" r="r" b="b"/>
              <a:pathLst>
                <a:path w="6915" h="6352" extrusionOk="0">
                  <a:moveTo>
                    <a:pt x="0" y="838"/>
                  </a:moveTo>
                  <a:lnTo>
                    <a:pt x="749" y="1"/>
                  </a:lnTo>
                  <a:lnTo>
                    <a:pt x="6914" y="5515"/>
                  </a:lnTo>
                  <a:lnTo>
                    <a:pt x="6165" y="635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2327131" y="3201458"/>
              <a:ext cx="263603" cy="242183"/>
            </a:xfrm>
            <a:custGeom>
              <a:avLst/>
              <a:gdLst/>
              <a:ahLst/>
              <a:cxnLst/>
              <a:rect l="l" t="t" r="r" b="b"/>
              <a:pathLst>
                <a:path w="6916" h="6354" extrusionOk="0">
                  <a:moveTo>
                    <a:pt x="1" y="839"/>
                  </a:moveTo>
                  <a:lnTo>
                    <a:pt x="750" y="1"/>
                  </a:lnTo>
                  <a:lnTo>
                    <a:pt x="6916" y="5516"/>
                  </a:lnTo>
                  <a:lnTo>
                    <a:pt x="6167" y="635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picture containing text, electronics, computer, desk&#10;&#10;Description automatically generated">
            <a:extLst>
              <a:ext uri="{FF2B5EF4-FFF2-40B4-BE49-F238E27FC236}">
                <a16:creationId xmlns:a16="http://schemas.microsoft.com/office/drawing/2014/main" id="{6C54D758-8DA2-7DF1-31E7-BA96B0C9E7DD}"/>
              </a:ext>
            </a:extLst>
          </p:cNvPr>
          <p:cNvPicPr>
            <a:picLocks noChangeAspect="1"/>
          </p:cNvPicPr>
          <p:nvPr/>
        </p:nvPicPr>
        <p:blipFill>
          <a:blip r:embed="rId3"/>
          <a:stretch>
            <a:fillRect/>
          </a:stretch>
        </p:blipFill>
        <p:spPr>
          <a:xfrm>
            <a:off x="897646" y="1036108"/>
            <a:ext cx="2436255" cy="3248339"/>
          </a:xfrm>
          <a:prstGeom prst="rect">
            <a:avLst/>
          </a:prstGeom>
        </p:spPr>
      </p:pic>
      <p:pic>
        <p:nvPicPr>
          <p:cNvPr id="15" name="Picture 14" descr="A picture containing electronics">
            <a:extLst>
              <a:ext uri="{FF2B5EF4-FFF2-40B4-BE49-F238E27FC236}">
                <a16:creationId xmlns:a16="http://schemas.microsoft.com/office/drawing/2014/main" id="{929C049C-E350-FE48-D0D3-A2AC8CAD7DB2}"/>
              </a:ext>
            </a:extLst>
          </p:cNvPr>
          <p:cNvPicPr>
            <a:picLocks noChangeAspect="1"/>
          </p:cNvPicPr>
          <p:nvPr/>
        </p:nvPicPr>
        <p:blipFill>
          <a:blip r:embed="rId4"/>
          <a:stretch>
            <a:fillRect/>
          </a:stretch>
        </p:blipFill>
        <p:spPr>
          <a:xfrm>
            <a:off x="3543047" y="1036107"/>
            <a:ext cx="2436256" cy="3246311"/>
          </a:xfrm>
          <a:prstGeom prst="rect">
            <a:avLst/>
          </a:prstGeom>
        </p:spPr>
      </p:pic>
    </p:spTree>
    <p:extLst>
      <p:ext uri="{BB962C8B-B14F-4D97-AF65-F5344CB8AC3E}">
        <p14:creationId xmlns:p14="http://schemas.microsoft.com/office/powerpoint/2010/main" val="18162769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grpSp>
        <p:nvGrpSpPr>
          <p:cNvPr id="425" name="Google Shape;425;p44"/>
          <p:cNvGrpSpPr/>
          <p:nvPr/>
        </p:nvGrpSpPr>
        <p:grpSpPr>
          <a:xfrm>
            <a:off x="7203092" y="274225"/>
            <a:ext cx="1521661" cy="1635628"/>
            <a:chOff x="6990438" y="274225"/>
            <a:chExt cx="1521661" cy="1635628"/>
          </a:xfrm>
        </p:grpSpPr>
        <p:sp>
          <p:nvSpPr>
            <p:cNvPr id="426" name="Google Shape;426;p44"/>
            <p:cNvSpPr/>
            <p:nvPr/>
          </p:nvSpPr>
          <p:spPr>
            <a:xfrm rot="-6300046">
              <a:off x="7560005" y="54049"/>
              <a:ext cx="179092" cy="1316743"/>
            </a:xfrm>
            <a:custGeom>
              <a:avLst/>
              <a:gdLst/>
              <a:ahLst/>
              <a:cxnLst/>
              <a:rect l="l" t="t" r="r" b="b"/>
              <a:pathLst>
                <a:path w="2052" h="15087" extrusionOk="0">
                  <a:moveTo>
                    <a:pt x="2052" y="13741"/>
                  </a:moveTo>
                  <a:lnTo>
                    <a:pt x="2052" y="1347"/>
                  </a:lnTo>
                  <a:cubicBezTo>
                    <a:pt x="1438" y="799"/>
                    <a:pt x="747" y="346"/>
                    <a:pt x="0" y="0"/>
                  </a:cubicBezTo>
                  <a:lnTo>
                    <a:pt x="0" y="15087"/>
                  </a:lnTo>
                  <a:cubicBezTo>
                    <a:pt x="747" y="14742"/>
                    <a:pt x="1438" y="14288"/>
                    <a:pt x="2052" y="13741"/>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4"/>
            <p:cNvSpPr/>
            <p:nvPr/>
          </p:nvSpPr>
          <p:spPr>
            <a:xfrm rot="-6300046">
              <a:off x="7627817" y="241842"/>
              <a:ext cx="179092" cy="1447309"/>
            </a:xfrm>
            <a:custGeom>
              <a:avLst/>
              <a:gdLst/>
              <a:ahLst/>
              <a:cxnLst/>
              <a:rect l="l" t="t" r="r" b="b"/>
              <a:pathLst>
                <a:path w="2052" h="16583" extrusionOk="0">
                  <a:moveTo>
                    <a:pt x="2052" y="16205"/>
                  </a:moveTo>
                  <a:lnTo>
                    <a:pt x="2052" y="378"/>
                  </a:lnTo>
                  <a:cubicBezTo>
                    <a:pt x="1387" y="166"/>
                    <a:pt x="697" y="40"/>
                    <a:pt x="0" y="0"/>
                  </a:cubicBezTo>
                  <a:lnTo>
                    <a:pt x="0" y="16583"/>
                  </a:lnTo>
                  <a:cubicBezTo>
                    <a:pt x="697" y="16544"/>
                    <a:pt x="1387" y="16417"/>
                    <a:pt x="2052" y="1620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4"/>
            <p:cNvSpPr/>
            <p:nvPr/>
          </p:nvSpPr>
          <p:spPr>
            <a:xfrm rot="-6300046">
              <a:off x="7504357" y="15389"/>
              <a:ext cx="159804" cy="906717"/>
            </a:xfrm>
            <a:custGeom>
              <a:avLst/>
              <a:gdLst/>
              <a:ahLst/>
              <a:cxnLst/>
              <a:rect l="l" t="t" r="r" b="b"/>
              <a:pathLst>
                <a:path w="1831" h="10389" extrusionOk="0">
                  <a:moveTo>
                    <a:pt x="1828" y="5195"/>
                  </a:moveTo>
                  <a:cubicBezTo>
                    <a:pt x="1830" y="3305"/>
                    <a:pt x="1185" y="1472"/>
                    <a:pt x="1" y="1"/>
                  </a:cubicBezTo>
                  <a:lnTo>
                    <a:pt x="1" y="10388"/>
                  </a:lnTo>
                  <a:cubicBezTo>
                    <a:pt x="1186" y="8917"/>
                    <a:pt x="1830" y="7084"/>
                    <a:pt x="1828"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4"/>
            <p:cNvSpPr/>
            <p:nvPr/>
          </p:nvSpPr>
          <p:spPr>
            <a:xfrm rot="-6300046">
              <a:off x="7838487" y="1262055"/>
              <a:ext cx="159629" cy="906717"/>
            </a:xfrm>
            <a:custGeom>
              <a:avLst/>
              <a:gdLst/>
              <a:ahLst/>
              <a:cxnLst/>
              <a:rect l="l" t="t" r="r" b="b"/>
              <a:pathLst>
                <a:path w="1829" h="10389" extrusionOk="0">
                  <a:moveTo>
                    <a:pt x="3" y="5195"/>
                  </a:moveTo>
                  <a:cubicBezTo>
                    <a:pt x="1" y="7084"/>
                    <a:pt x="645" y="8917"/>
                    <a:pt x="1829" y="10388"/>
                  </a:cubicBezTo>
                  <a:lnTo>
                    <a:pt x="1829" y="1"/>
                  </a:lnTo>
                  <a:cubicBezTo>
                    <a:pt x="645" y="1472"/>
                    <a:pt x="1" y="3305"/>
                    <a:pt x="3"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4"/>
            <p:cNvSpPr/>
            <p:nvPr/>
          </p:nvSpPr>
          <p:spPr>
            <a:xfrm rot="-6300046">
              <a:off x="7695671" y="494863"/>
              <a:ext cx="179092" cy="1447397"/>
            </a:xfrm>
            <a:custGeom>
              <a:avLst/>
              <a:gdLst/>
              <a:ahLst/>
              <a:cxnLst/>
              <a:rect l="l" t="t" r="r" b="b"/>
              <a:pathLst>
                <a:path w="2052" h="16584" extrusionOk="0">
                  <a:moveTo>
                    <a:pt x="2052" y="16584"/>
                  </a:moveTo>
                  <a:lnTo>
                    <a:pt x="2052" y="0"/>
                  </a:lnTo>
                  <a:cubicBezTo>
                    <a:pt x="1355" y="40"/>
                    <a:pt x="665" y="166"/>
                    <a:pt x="0" y="379"/>
                  </a:cubicBezTo>
                  <a:lnTo>
                    <a:pt x="0" y="16205"/>
                  </a:lnTo>
                  <a:cubicBezTo>
                    <a:pt x="665" y="16418"/>
                    <a:pt x="1355" y="16545"/>
                    <a:pt x="2052" y="16584"/>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4"/>
            <p:cNvSpPr/>
            <p:nvPr/>
          </p:nvSpPr>
          <p:spPr>
            <a:xfrm rot="-6300046">
              <a:off x="7763440" y="813278"/>
              <a:ext cx="179092" cy="1316743"/>
            </a:xfrm>
            <a:custGeom>
              <a:avLst/>
              <a:gdLst/>
              <a:ahLst/>
              <a:cxnLst/>
              <a:rect l="l" t="t" r="r" b="b"/>
              <a:pathLst>
                <a:path w="2052" h="15087" extrusionOk="0">
                  <a:moveTo>
                    <a:pt x="0" y="13741"/>
                  </a:moveTo>
                  <a:cubicBezTo>
                    <a:pt x="614" y="14288"/>
                    <a:pt x="1305" y="14742"/>
                    <a:pt x="2052" y="15087"/>
                  </a:cubicBezTo>
                  <a:lnTo>
                    <a:pt x="2052" y="0"/>
                  </a:lnTo>
                  <a:cubicBezTo>
                    <a:pt x="1305" y="346"/>
                    <a:pt x="614" y="799"/>
                    <a:pt x="0" y="1347"/>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44"/>
          <p:cNvSpPr txBox="1">
            <a:spLocks noGrp="1"/>
          </p:cNvSpPr>
          <p:nvPr>
            <p:ph type="title"/>
          </p:nvPr>
        </p:nvSpPr>
        <p:spPr>
          <a:xfrm>
            <a:off x="719999" y="2036975"/>
            <a:ext cx="5773567" cy="122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REFLECTION</a:t>
            </a:r>
            <a:endParaRPr/>
          </a:p>
        </p:txBody>
      </p:sp>
      <p:sp>
        <p:nvSpPr>
          <p:cNvPr id="433" name="Google Shape;433;p44"/>
          <p:cNvSpPr txBox="1">
            <a:spLocks noGrp="1"/>
          </p:cNvSpPr>
          <p:nvPr>
            <p:ph type="title" idx="2"/>
          </p:nvPr>
        </p:nvSpPr>
        <p:spPr>
          <a:xfrm>
            <a:off x="720000" y="1195175"/>
            <a:ext cx="42051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cxnSp>
        <p:nvCxnSpPr>
          <p:cNvPr id="435" name="Google Shape;435;p44"/>
          <p:cNvCxnSpPr/>
          <p:nvPr/>
        </p:nvCxnSpPr>
        <p:spPr>
          <a:xfrm>
            <a:off x="724850" y="3412125"/>
            <a:ext cx="4508100" cy="0"/>
          </a:xfrm>
          <a:prstGeom prst="straightConnector1">
            <a:avLst/>
          </a:prstGeom>
          <a:noFill/>
          <a:ln w="19050" cap="flat" cmpd="sng">
            <a:solidFill>
              <a:schemeClr val="lt2"/>
            </a:solidFill>
            <a:prstDash val="solid"/>
            <a:round/>
            <a:headEnd type="none" w="med" len="med"/>
            <a:tailEnd type="none" w="med" len="med"/>
          </a:ln>
        </p:spPr>
      </p:cxnSp>
      <p:grpSp>
        <p:nvGrpSpPr>
          <p:cNvPr id="436" name="Google Shape;436;p44"/>
          <p:cNvGrpSpPr/>
          <p:nvPr/>
        </p:nvGrpSpPr>
        <p:grpSpPr>
          <a:xfrm>
            <a:off x="5896087" y="535005"/>
            <a:ext cx="2745461" cy="2737923"/>
            <a:chOff x="4840150" y="1975425"/>
            <a:chExt cx="2862837" cy="2854977"/>
          </a:xfrm>
        </p:grpSpPr>
        <p:sp>
          <p:nvSpPr>
            <p:cNvPr id="437" name="Google Shape;437;p44"/>
            <p:cNvSpPr/>
            <p:nvPr/>
          </p:nvSpPr>
          <p:spPr>
            <a:xfrm>
              <a:off x="6214070" y="2744654"/>
              <a:ext cx="717276" cy="1069233"/>
            </a:xfrm>
            <a:custGeom>
              <a:avLst/>
              <a:gdLst/>
              <a:ahLst/>
              <a:cxnLst/>
              <a:rect l="l" t="t" r="r" b="b"/>
              <a:pathLst>
                <a:path w="12507" h="18644" extrusionOk="0">
                  <a:moveTo>
                    <a:pt x="8208" y="18644"/>
                  </a:moveTo>
                  <a:lnTo>
                    <a:pt x="12506" y="8720"/>
                  </a:lnTo>
                  <a:lnTo>
                    <a:pt x="4300" y="1"/>
                  </a:lnTo>
                  <a:lnTo>
                    <a:pt x="1" y="9924"/>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4"/>
            <p:cNvSpPr/>
            <p:nvPr/>
          </p:nvSpPr>
          <p:spPr>
            <a:xfrm>
              <a:off x="6504487" y="3153729"/>
              <a:ext cx="178301" cy="201012"/>
            </a:xfrm>
            <a:custGeom>
              <a:avLst/>
              <a:gdLst/>
              <a:ahLst/>
              <a:cxnLst/>
              <a:rect l="l" t="t" r="r" b="b"/>
              <a:pathLst>
                <a:path w="3109" h="3505" extrusionOk="0">
                  <a:moveTo>
                    <a:pt x="2237" y="1197"/>
                  </a:moveTo>
                  <a:cubicBezTo>
                    <a:pt x="1587" y="398"/>
                    <a:pt x="754" y="0"/>
                    <a:pt x="378" y="307"/>
                  </a:cubicBezTo>
                  <a:cubicBezTo>
                    <a:pt x="0" y="613"/>
                    <a:pt x="221" y="1510"/>
                    <a:pt x="871" y="2308"/>
                  </a:cubicBezTo>
                  <a:cubicBezTo>
                    <a:pt x="1521" y="3107"/>
                    <a:pt x="2353" y="3505"/>
                    <a:pt x="2731" y="3199"/>
                  </a:cubicBezTo>
                  <a:cubicBezTo>
                    <a:pt x="3108" y="2892"/>
                    <a:pt x="2887" y="1995"/>
                    <a:pt x="2237" y="11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4"/>
            <p:cNvSpPr/>
            <p:nvPr/>
          </p:nvSpPr>
          <p:spPr>
            <a:xfrm>
              <a:off x="6550424" y="3172654"/>
              <a:ext cx="1152563" cy="404031"/>
            </a:xfrm>
            <a:custGeom>
              <a:avLst/>
              <a:gdLst/>
              <a:ahLst/>
              <a:cxnLst/>
              <a:rect l="l" t="t" r="r" b="b"/>
              <a:pathLst>
                <a:path w="20097" h="7045" extrusionOk="0">
                  <a:moveTo>
                    <a:pt x="6587" y="227"/>
                  </a:moveTo>
                  <a:cubicBezTo>
                    <a:pt x="8588" y="599"/>
                    <a:pt x="10406" y="1557"/>
                    <a:pt x="12120" y="2619"/>
                  </a:cubicBezTo>
                  <a:cubicBezTo>
                    <a:pt x="13673" y="3580"/>
                    <a:pt x="15542" y="5356"/>
                    <a:pt x="17521" y="4830"/>
                  </a:cubicBezTo>
                  <a:cubicBezTo>
                    <a:pt x="18025" y="4696"/>
                    <a:pt x="18645" y="4352"/>
                    <a:pt x="19150" y="4639"/>
                  </a:cubicBezTo>
                  <a:cubicBezTo>
                    <a:pt x="19822" y="5021"/>
                    <a:pt x="20096" y="6375"/>
                    <a:pt x="19327" y="6785"/>
                  </a:cubicBezTo>
                  <a:cubicBezTo>
                    <a:pt x="18861" y="7034"/>
                    <a:pt x="18251" y="7044"/>
                    <a:pt x="17735" y="7043"/>
                  </a:cubicBezTo>
                  <a:cubicBezTo>
                    <a:pt x="16925" y="7042"/>
                    <a:pt x="16147" y="6751"/>
                    <a:pt x="15448" y="6362"/>
                  </a:cubicBezTo>
                  <a:cubicBezTo>
                    <a:pt x="14182" y="5658"/>
                    <a:pt x="13213" y="4636"/>
                    <a:pt x="12117" y="3716"/>
                  </a:cubicBezTo>
                  <a:cubicBezTo>
                    <a:pt x="10445" y="2310"/>
                    <a:pt x="8749" y="891"/>
                    <a:pt x="6558" y="482"/>
                  </a:cubicBezTo>
                  <a:cubicBezTo>
                    <a:pt x="6433" y="459"/>
                    <a:pt x="6305" y="439"/>
                    <a:pt x="6176" y="423"/>
                  </a:cubicBezTo>
                  <a:cubicBezTo>
                    <a:pt x="5124" y="287"/>
                    <a:pt x="4026" y="318"/>
                    <a:pt x="3024" y="665"/>
                  </a:cubicBezTo>
                  <a:cubicBezTo>
                    <a:pt x="1197" y="1298"/>
                    <a:pt x="198" y="2117"/>
                    <a:pt x="192" y="2121"/>
                  </a:cubicBezTo>
                  <a:cubicBezTo>
                    <a:pt x="151" y="2076"/>
                    <a:pt x="111" y="2028"/>
                    <a:pt x="70" y="1979"/>
                  </a:cubicBezTo>
                  <a:cubicBezTo>
                    <a:pt x="46" y="1949"/>
                    <a:pt x="23" y="1918"/>
                    <a:pt x="0" y="1888"/>
                  </a:cubicBezTo>
                  <a:cubicBezTo>
                    <a:pt x="1664" y="867"/>
                    <a:pt x="2442" y="589"/>
                    <a:pt x="2920" y="455"/>
                  </a:cubicBezTo>
                  <a:cubicBezTo>
                    <a:pt x="4110" y="121"/>
                    <a:pt x="5366" y="0"/>
                    <a:pt x="6587" y="22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6214070" y="2612808"/>
              <a:ext cx="732589" cy="701046"/>
            </a:xfrm>
            <a:custGeom>
              <a:avLst/>
              <a:gdLst/>
              <a:ahLst/>
              <a:cxnLst/>
              <a:rect l="l" t="t" r="r" b="b"/>
              <a:pathLst>
                <a:path w="12774" h="12224" extrusionOk="0">
                  <a:moveTo>
                    <a:pt x="8475" y="9925"/>
                  </a:moveTo>
                  <a:lnTo>
                    <a:pt x="12773" y="1"/>
                  </a:lnTo>
                  <a:lnTo>
                    <a:pt x="4300" y="2300"/>
                  </a:lnTo>
                  <a:lnTo>
                    <a:pt x="1" y="1222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5645680" y="3311784"/>
              <a:ext cx="1041247" cy="674149"/>
            </a:xfrm>
            <a:custGeom>
              <a:avLst/>
              <a:gdLst/>
              <a:ahLst/>
              <a:cxnLst/>
              <a:rect l="l" t="t" r="r" b="b"/>
              <a:pathLst>
                <a:path w="18156" h="11755" extrusionOk="0">
                  <a:moveTo>
                    <a:pt x="18156" y="8720"/>
                  </a:moveTo>
                  <a:lnTo>
                    <a:pt x="8206" y="11754"/>
                  </a:lnTo>
                  <a:lnTo>
                    <a:pt x="0" y="3035"/>
                  </a:lnTo>
                  <a:lnTo>
                    <a:pt x="9950"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5476212" y="3311784"/>
              <a:ext cx="740102" cy="521254"/>
            </a:xfrm>
            <a:custGeom>
              <a:avLst/>
              <a:gdLst/>
              <a:ahLst/>
              <a:cxnLst/>
              <a:rect l="l" t="t" r="r" b="b"/>
              <a:pathLst>
                <a:path w="12905" h="9089" extrusionOk="0">
                  <a:moveTo>
                    <a:pt x="9951" y="6055"/>
                  </a:moveTo>
                  <a:lnTo>
                    <a:pt x="1" y="9088"/>
                  </a:lnTo>
                  <a:lnTo>
                    <a:pt x="2955" y="3035"/>
                  </a:lnTo>
                  <a:lnTo>
                    <a:pt x="12905"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5645680" y="2744654"/>
              <a:ext cx="815058" cy="741249"/>
            </a:xfrm>
            <a:custGeom>
              <a:avLst/>
              <a:gdLst/>
              <a:ahLst/>
              <a:cxnLst/>
              <a:rect l="l" t="t" r="r" b="b"/>
              <a:pathLst>
                <a:path w="14212" h="12925" extrusionOk="0">
                  <a:moveTo>
                    <a:pt x="14211" y="1"/>
                  </a:moveTo>
                  <a:lnTo>
                    <a:pt x="4252" y="3250"/>
                  </a:lnTo>
                  <a:lnTo>
                    <a:pt x="0" y="12924"/>
                  </a:lnTo>
                  <a:lnTo>
                    <a:pt x="9950" y="9890"/>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5889472" y="2439784"/>
              <a:ext cx="707183" cy="491260"/>
            </a:xfrm>
            <a:custGeom>
              <a:avLst/>
              <a:gdLst/>
              <a:ahLst/>
              <a:cxnLst/>
              <a:rect l="l" t="t" r="r" b="b"/>
              <a:pathLst>
                <a:path w="12331" h="8566" extrusionOk="0">
                  <a:moveTo>
                    <a:pt x="9960" y="5317"/>
                  </a:moveTo>
                  <a:lnTo>
                    <a:pt x="1" y="8566"/>
                  </a:lnTo>
                  <a:lnTo>
                    <a:pt x="2380" y="3035"/>
                  </a:lnTo>
                  <a:lnTo>
                    <a:pt x="12331"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5268091" y="2930983"/>
              <a:ext cx="621445" cy="686078"/>
            </a:xfrm>
            <a:custGeom>
              <a:avLst/>
              <a:gdLst/>
              <a:ahLst/>
              <a:cxnLst/>
              <a:rect l="l" t="t" r="r" b="b"/>
              <a:pathLst>
                <a:path w="10836" h="11963" extrusionOk="0">
                  <a:moveTo>
                    <a:pt x="4263" y="2073"/>
                  </a:moveTo>
                  <a:lnTo>
                    <a:pt x="10836" y="1"/>
                  </a:lnTo>
                  <a:lnTo>
                    <a:pt x="6584" y="9675"/>
                  </a:lnTo>
                  <a:lnTo>
                    <a:pt x="1" y="1196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5946363" y="3036162"/>
              <a:ext cx="179678" cy="176753"/>
            </a:xfrm>
            <a:custGeom>
              <a:avLst/>
              <a:gdLst/>
              <a:ahLst/>
              <a:cxnLst/>
              <a:rect l="l" t="t" r="r" b="b"/>
              <a:pathLst>
                <a:path w="3133" h="3082" extrusionOk="0">
                  <a:moveTo>
                    <a:pt x="2429" y="1"/>
                  </a:moveTo>
                  <a:cubicBezTo>
                    <a:pt x="2004" y="1"/>
                    <a:pt x="1394" y="371"/>
                    <a:pt x="890" y="978"/>
                  </a:cubicBezTo>
                  <a:cubicBezTo>
                    <a:pt x="232" y="1769"/>
                    <a:pt x="1" y="2663"/>
                    <a:pt x="375" y="2974"/>
                  </a:cubicBezTo>
                  <a:cubicBezTo>
                    <a:pt x="462" y="3047"/>
                    <a:pt x="575" y="3081"/>
                    <a:pt x="705" y="3081"/>
                  </a:cubicBezTo>
                  <a:cubicBezTo>
                    <a:pt x="1130" y="3081"/>
                    <a:pt x="1739" y="2711"/>
                    <a:pt x="2243" y="2104"/>
                  </a:cubicBezTo>
                  <a:cubicBezTo>
                    <a:pt x="2902" y="1313"/>
                    <a:pt x="3133" y="419"/>
                    <a:pt x="2759" y="108"/>
                  </a:cubicBezTo>
                  <a:cubicBezTo>
                    <a:pt x="2671" y="35"/>
                    <a:pt x="2559" y="1"/>
                    <a:pt x="2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5902949" y="1981848"/>
              <a:ext cx="270463" cy="1180492"/>
            </a:xfrm>
            <a:custGeom>
              <a:avLst/>
              <a:gdLst/>
              <a:ahLst/>
              <a:cxnLst/>
              <a:rect l="l" t="t" r="r" b="b"/>
              <a:pathLst>
                <a:path w="4716" h="20584" extrusionOk="0">
                  <a:moveTo>
                    <a:pt x="21" y="14441"/>
                  </a:moveTo>
                  <a:cubicBezTo>
                    <a:pt x="1" y="12405"/>
                    <a:pt x="590" y="10437"/>
                    <a:pt x="1301" y="8551"/>
                  </a:cubicBezTo>
                  <a:cubicBezTo>
                    <a:pt x="1945" y="6842"/>
                    <a:pt x="3328" y="4665"/>
                    <a:pt x="2431" y="2824"/>
                  </a:cubicBezTo>
                  <a:cubicBezTo>
                    <a:pt x="2202" y="2356"/>
                    <a:pt x="1744" y="1813"/>
                    <a:pt x="1929" y="1262"/>
                  </a:cubicBezTo>
                  <a:cubicBezTo>
                    <a:pt x="2175" y="529"/>
                    <a:pt x="3450" y="1"/>
                    <a:pt x="4001" y="676"/>
                  </a:cubicBezTo>
                  <a:cubicBezTo>
                    <a:pt x="4335" y="1085"/>
                    <a:pt x="4463" y="1682"/>
                    <a:pt x="4560" y="2187"/>
                  </a:cubicBezTo>
                  <a:cubicBezTo>
                    <a:pt x="4716" y="2983"/>
                    <a:pt x="4580" y="3802"/>
                    <a:pt x="4333" y="4564"/>
                  </a:cubicBezTo>
                  <a:cubicBezTo>
                    <a:pt x="3886" y="5941"/>
                    <a:pt x="3070" y="7090"/>
                    <a:pt x="2377" y="8343"/>
                  </a:cubicBezTo>
                  <a:cubicBezTo>
                    <a:pt x="1319" y="10254"/>
                    <a:pt x="255" y="12191"/>
                    <a:pt x="276" y="14419"/>
                  </a:cubicBezTo>
                  <a:cubicBezTo>
                    <a:pt x="277" y="14547"/>
                    <a:pt x="281" y="14675"/>
                    <a:pt x="290" y="14805"/>
                  </a:cubicBezTo>
                  <a:cubicBezTo>
                    <a:pt x="361" y="15865"/>
                    <a:pt x="602" y="16936"/>
                    <a:pt x="1136" y="17853"/>
                  </a:cubicBezTo>
                  <a:cubicBezTo>
                    <a:pt x="2108" y="19523"/>
                    <a:pt x="3107" y="20346"/>
                    <a:pt x="3112" y="20351"/>
                  </a:cubicBezTo>
                  <a:cubicBezTo>
                    <a:pt x="3074" y="20401"/>
                    <a:pt x="3035" y="20449"/>
                    <a:pt x="2994" y="20497"/>
                  </a:cubicBezTo>
                  <a:cubicBezTo>
                    <a:pt x="2970" y="20527"/>
                    <a:pt x="2945" y="20555"/>
                    <a:pt x="2920" y="20584"/>
                  </a:cubicBezTo>
                  <a:cubicBezTo>
                    <a:pt x="1596" y="19148"/>
                    <a:pt x="1174" y="18439"/>
                    <a:pt x="950" y="17995"/>
                  </a:cubicBezTo>
                  <a:cubicBezTo>
                    <a:pt x="395" y="16891"/>
                    <a:pt x="34" y="15682"/>
                    <a:pt x="21" y="1444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4"/>
            <p:cNvSpPr/>
            <p:nvPr/>
          </p:nvSpPr>
          <p:spPr>
            <a:xfrm>
              <a:off x="5607600" y="3978014"/>
              <a:ext cx="318006" cy="851590"/>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4"/>
            <p:cNvSpPr/>
            <p:nvPr/>
          </p:nvSpPr>
          <p:spPr>
            <a:xfrm>
              <a:off x="5190555" y="3978014"/>
              <a:ext cx="635151" cy="595064"/>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5190555" y="4559423"/>
              <a:ext cx="735055" cy="270979"/>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5059339" y="2229426"/>
              <a:ext cx="568224" cy="365836"/>
            </a:xfrm>
            <a:custGeom>
              <a:avLst/>
              <a:gdLst/>
              <a:ahLst/>
              <a:cxnLst/>
              <a:rect l="l" t="t" r="r" b="b"/>
              <a:pathLst>
                <a:path w="9908" h="6379" extrusionOk="0">
                  <a:moveTo>
                    <a:pt x="0" y="1719"/>
                  </a:moveTo>
                  <a:lnTo>
                    <a:pt x="4926" y="1"/>
                  </a:lnTo>
                  <a:lnTo>
                    <a:pt x="9908" y="6379"/>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5341785" y="1975425"/>
              <a:ext cx="285775" cy="619839"/>
            </a:xfrm>
            <a:custGeom>
              <a:avLst/>
              <a:gdLst/>
              <a:ahLst/>
              <a:cxnLst/>
              <a:rect l="l" t="t" r="r" b="b"/>
              <a:pathLst>
                <a:path w="4983" h="10808" extrusionOk="0">
                  <a:moveTo>
                    <a:pt x="4983" y="10808"/>
                  </a:moveTo>
                  <a:lnTo>
                    <a:pt x="1" y="4430"/>
                  </a:lnTo>
                  <a:lnTo>
                    <a:pt x="2963"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5059339" y="1975425"/>
              <a:ext cx="452377" cy="352588"/>
            </a:xfrm>
            <a:custGeom>
              <a:avLst/>
              <a:gdLst/>
              <a:ahLst/>
              <a:cxnLst/>
              <a:rect l="l" t="t" r="r" b="b"/>
              <a:pathLst>
                <a:path w="7888" h="6148" extrusionOk="0">
                  <a:moveTo>
                    <a:pt x="7888" y="0"/>
                  </a:moveTo>
                  <a:lnTo>
                    <a:pt x="4926" y="4430"/>
                  </a:lnTo>
                  <a:lnTo>
                    <a:pt x="0" y="6148"/>
                  </a:lnTo>
                  <a:lnTo>
                    <a:pt x="2754" y="169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4840150" y="2541178"/>
              <a:ext cx="205428" cy="253028"/>
            </a:xfrm>
            <a:custGeom>
              <a:avLst/>
              <a:gdLst/>
              <a:ahLst/>
              <a:cxnLst/>
              <a:rect l="l" t="t" r="r" b="b"/>
              <a:pathLst>
                <a:path w="3582" h="4412" extrusionOk="0">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4"/>
            <p:cNvSpPr/>
            <p:nvPr/>
          </p:nvSpPr>
          <p:spPr>
            <a:xfrm>
              <a:off x="4840150" y="2688452"/>
              <a:ext cx="313934" cy="106671"/>
            </a:xfrm>
            <a:custGeom>
              <a:avLst/>
              <a:gdLst/>
              <a:ahLst/>
              <a:cxnLst/>
              <a:rect l="l" t="t" r="r" b="b"/>
              <a:pathLst>
                <a:path w="5474" h="1860" extrusionOk="0">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4"/>
            <p:cNvSpPr/>
            <p:nvPr/>
          </p:nvSpPr>
          <p:spPr>
            <a:xfrm>
              <a:off x="5023611" y="2541178"/>
              <a:ext cx="130471" cy="253946"/>
            </a:xfrm>
            <a:custGeom>
              <a:avLst/>
              <a:gdLst/>
              <a:ahLst/>
              <a:cxnLst/>
              <a:rect l="l" t="t" r="r" b="b"/>
              <a:pathLst>
                <a:path w="2275" h="4428" extrusionOk="0">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44"/>
          <p:cNvSpPr/>
          <p:nvPr/>
        </p:nvSpPr>
        <p:spPr>
          <a:xfrm>
            <a:off x="3596455" y="887238"/>
            <a:ext cx="218018" cy="218018"/>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4"/>
          <p:cNvSpPr/>
          <p:nvPr/>
        </p:nvSpPr>
        <p:spPr>
          <a:xfrm>
            <a:off x="3323331" y="762854"/>
            <a:ext cx="124383" cy="124383"/>
          </a:xfrm>
          <a:custGeom>
            <a:avLst/>
            <a:gdLst/>
            <a:ahLst/>
            <a:cxnLst/>
            <a:rect l="l" t="t" r="r" b="b"/>
            <a:pathLst>
              <a:path w="3377" h="3377" extrusionOk="0">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44"/>
          <p:cNvGrpSpPr/>
          <p:nvPr/>
        </p:nvGrpSpPr>
        <p:grpSpPr>
          <a:xfrm>
            <a:off x="8345706" y="3882964"/>
            <a:ext cx="166385" cy="701016"/>
            <a:chOff x="8668080" y="2328029"/>
            <a:chExt cx="127488" cy="537136"/>
          </a:xfrm>
        </p:grpSpPr>
        <p:sp>
          <p:nvSpPr>
            <p:cNvPr id="460" name="Google Shape;460;p44"/>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4"/>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4"/>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4"/>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4"/>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4"/>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4"/>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4"/>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4"/>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4"/>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4"/>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4"/>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44"/>
          <p:cNvGrpSpPr/>
          <p:nvPr/>
        </p:nvGrpSpPr>
        <p:grpSpPr>
          <a:xfrm rot="5400000">
            <a:off x="992156" y="184489"/>
            <a:ext cx="166385" cy="701016"/>
            <a:chOff x="8668080" y="2328029"/>
            <a:chExt cx="127488" cy="537136"/>
          </a:xfrm>
        </p:grpSpPr>
        <p:sp>
          <p:nvSpPr>
            <p:cNvPr id="473" name="Google Shape;473;p44"/>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4"/>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4"/>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4"/>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4"/>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4"/>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4"/>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4"/>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4"/>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4"/>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4"/>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4"/>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44"/>
          <p:cNvGrpSpPr/>
          <p:nvPr/>
        </p:nvGrpSpPr>
        <p:grpSpPr>
          <a:xfrm>
            <a:off x="6009387" y="4170971"/>
            <a:ext cx="274389" cy="287882"/>
            <a:chOff x="6009387" y="4170971"/>
            <a:chExt cx="274389" cy="287882"/>
          </a:xfrm>
        </p:grpSpPr>
        <p:sp>
          <p:nvSpPr>
            <p:cNvPr id="486" name="Google Shape;486;p44"/>
            <p:cNvSpPr/>
            <p:nvPr/>
          </p:nvSpPr>
          <p:spPr>
            <a:xfrm>
              <a:off x="6009387" y="4170971"/>
              <a:ext cx="221829" cy="240887"/>
            </a:xfrm>
            <a:custGeom>
              <a:avLst/>
              <a:gdLst/>
              <a:ahLst/>
              <a:cxnLst/>
              <a:rect l="l" t="t" r="r" b="b"/>
              <a:pathLst>
                <a:path w="5820" h="6320" extrusionOk="0">
                  <a:moveTo>
                    <a:pt x="0" y="5570"/>
                  </a:moveTo>
                  <a:lnTo>
                    <a:pt x="4982" y="0"/>
                  </a:lnTo>
                  <a:lnTo>
                    <a:pt x="5820" y="749"/>
                  </a:lnTo>
                  <a:lnTo>
                    <a:pt x="838" y="6319"/>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4"/>
            <p:cNvSpPr/>
            <p:nvPr/>
          </p:nvSpPr>
          <p:spPr>
            <a:xfrm>
              <a:off x="6061909" y="4217966"/>
              <a:ext cx="221867" cy="240887"/>
            </a:xfrm>
            <a:custGeom>
              <a:avLst/>
              <a:gdLst/>
              <a:ahLst/>
              <a:cxnLst/>
              <a:rect l="l" t="t" r="r" b="b"/>
              <a:pathLst>
                <a:path w="5821" h="6320" extrusionOk="0">
                  <a:moveTo>
                    <a:pt x="1" y="5571"/>
                  </a:moveTo>
                  <a:lnTo>
                    <a:pt x="4984" y="1"/>
                  </a:lnTo>
                  <a:lnTo>
                    <a:pt x="5820" y="750"/>
                  </a:lnTo>
                  <a:lnTo>
                    <a:pt x="838" y="6320"/>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69BF2BE9-6079-CC27-FCE1-975D8CEEF8F0}"/>
              </a:ext>
            </a:extLst>
          </p:cNvPr>
          <p:cNvSpPr>
            <a:spLocks noGrp="1"/>
          </p:cNvSpPr>
          <p:nvPr>
            <p:ph type="subTitle" idx="1"/>
          </p:nvPr>
        </p:nvSpPr>
        <p:spPr/>
        <p:txBody>
          <a:bodyPr/>
          <a:lstStyle/>
          <a:p>
            <a:endParaRPr lang="en-CH"/>
          </a:p>
        </p:txBody>
      </p:sp>
    </p:spTree>
    <p:extLst>
      <p:ext uri="{BB962C8B-B14F-4D97-AF65-F5344CB8AC3E}">
        <p14:creationId xmlns:p14="http://schemas.microsoft.com/office/powerpoint/2010/main" val="32584115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23"/>
        <p:cNvGrpSpPr/>
        <p:nvPr/>
      </p:nvGrpSpPr>
      <p:grpSpPr>
        <a:xfrm>
          <a:off x="0" y="0"/>
          <a:ext cx="0" cy="0"/>
          <a:chOff x="0" y="0"/>
          <a:chExt cx="0" cy="0"/>
        </a:xfrm>
      </p:grpSpPr>
      <p:sp>
        <p:nvSpPr>
          <p:cNvPr id="2026" name="Google Shape;2026;p88"/>
          <p:cNvSpPr txBox="1">
            <a:spLocks noGrp="1"/>
          </p:cNvSpPr>
          <p:nvPr>
            <p:ph type="title" idx="4"/>
          </p:nvPr>
        </p:nvSpPr>
        <p:spPr>
          <a:xfrm>
            <a:off x="922027" y="532925"/>
            <a:ext cx="6698713" cy="484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TEAMWORK</a:t>
            </a:r>
            <a:endParaRPr/>
          </a:p>
        </p:txBody>
      </p:sp>
      <p:sp>
        <p:nvSpPr>
          <p:cNvPr id="2027" name="Google Shape;2027;p88"/>
          <p:cNvSpPr txBox="1">
            <a:spLocks noGrp="1"/>
          </p:cNvSpPr>
          <p:nvPr>
            <p:ph type="title"/>
          </p:nvPr>
        </p:nvSpPr>
        <p:spPr>
          <a:xfrm>
            <a:off x="327524" y="3722265"/>
            <a:ext cx="191594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Jana </a:t>
            </a:r>
            <a:r>
              <a:rPr lang="en" sz="1800" err="1"/>
              <a:t>Omcikus</a:t>
            </a:r>
            <a:endParaRPr sz="1800"/>
          </a:p>
        </p:txBody>
      </p:sp>
      <p:grpSp>
        <p:nvGrpSpPr>
          <p:cNvPr id="2033" name="Google Shape;2033;p88"/>
          <p:cNvGrpSpPr/>
          <p:nvPr/>
        </p:nvGrpSpPr>
        <p:grpSpPr>
          <a:xfrm rot="10800000" flipH="1">
            <a:off x="8816477" y="4266085"/>
            <a:ext cx="171535" cy="722609"/>
            <a:chOff x="8668080" y="2328029"/>
            <a:chExt cx="127488" cy="537136"/>
          </a:xfrm>
        </p:grpSpPr>
        <p:sp>
          <p:nvSpPr>
            <p:cNvPr id="2034" name="Google Shape;2034;p88"/>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88"/>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8"/>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88"/>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88"/>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88"/>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88"/>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88"/>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88"/>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88"/>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88"/>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8"/>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88"/>
          <p:cNvGrpSpPr/>
          <p:nvPr/>
        </p:nvGrpSpPr>
        <p:grpSpPr>
          <a:xfrm rot="10800000" flipH="1">
            <a:off x="715094" y="532936"/>
            <a:ext cx="171535" cy="722609"/>
            <a:chOff x="8668080" y="2328029"/>
            <a:chExt cx="127488" cy="537136"/>
          </a:xfrm>
        </p:grpSpPr>
        <p:sp>
          <p:nvSpPr>
            <p:cNvPr id="2047" name="Google Shape;2047;p88"/>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88"/>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8"/>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88"/>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8"/>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8"/>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88"/>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88"/>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88"/>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88"/>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88"/>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88"/>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 name="Google Shape;2065;p88"/>
          <p:cNvGrpSpPr/>
          <p:nvPr/>
        </p:nvGrpSpPr>
        <p:grpSpPr>
          <a:xfrm rot="-10304950">
            <a:off x="7921697" y="621447"/>
            <a:ext cx="470489" cy="545588"/>
            <a:chOff x="5320111" y="1881293"/>
            <a:chExt cx="470512" cy="545615"/>
          </a:xfrm>
        </p:grpSpPr>
        <p:sp>
          <p:nvSpPr>
            <p:cNvPr id="2066" name="Google Shape;2066;p88"/>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88"/>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88"/>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88"/>
          <p:cNvGrpSpPr/>
          <p:nvPr/>
        </p:nvGrpSpPr>
        <p:grpSpPr>
          <a:xfrm rot="-9145519">
            <a:off x="7500307" y="769432"/>
            <a:ext cx="315320" cy="376977"/>
            <a:chOff x="4040314" y="1769061"/>
            <a:chExt cx="315323" cy="376981"/>
          </a:xfrm>
        </p:grpSpPr>
        <p:sp>
          <p:nvSpPr>
            <p:cNvPr id="2070" name="Google Shape;2070;p88"/>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88"/>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88"/>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B8B0BFD4-AD72-1BCA-3704-4E3CE5F850F4}"/>
              </a:ext>
            </a:extLst>
          </p:cNvPr>
          <p:cNvSpPr>
            <a:spLocks noGrp="1"/>
          </p:cNvSpPr>
          <p:nvPr>
            <p:ph type="subTitle" idx="1"/>
          </p:nvPr>
        </p:nvSpPr>
        <p:spPr>
          <a:xfrm>
            <a:off x="430231" y="4102298"/>
            <a:ext cx="1561670" cy="484800"/>
          </a:xfrm>
        </p:spPr>
        <p:txBody>
          <a:bodyPr/>
          <a:lstStyle/>
          <a:p>
            <a:r>
              <a:rPr lang="en-CH" sz="1400"/>
              <a:t>Frontend Tech</a:t>
            </a:r>
          </a:p>
        </p:txBody>
      </p:sp>
      <p:sp>
        <p:nvSpPr>
          <p:cNvPr id="11" name="Google Shape;2027;p88">
            <a:extLst>
              <a:ext uri="{FF2B5EF4-FFF2-40B4-BE49-F238E27FC236}">
                <a16:creationId xmlns:a16="http://schemas.microsoft.com/office/drawing/2014/main" id="{C8CB6B7B-1EC6-0D87-92BB-44F23995E7D7}"/>
              </a:ext>
            </a:extLst>
          </p:cNvPr>
          <p:cNvSpPr txBox="1">
            <a:spLocks/>
          </p:cNvSpPr>
          <p:nvPr/>
        </p:nvSpPr>
        <p:spPr>
          <a:xfrm>
            <a:off x="2460408" y="3701001"/>
            <a:ext cx="191594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500"/>
              <a:buFont typeface="Days One"/>
              <a:buNone/>
              <a:defRPr sz="2400" b="0" i="0" u="none" strike="noStrike" cap="none">
                <a:solidFill>
                  <a:schemeClr val="lt2"/>
                </a:solidFill>
                <a:latin typeface="Days One"/>
                <a:ea typeface="Days One"/>
                <a:cs typeface="Days One"/>
                <a:sym typeface="Days One"/>
              </a:defRPr>
            </a:lvl1pPr>
            <a:lvl2pPr marR="0" lvl="1"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2pPr>
            <a:lvl3pPr marR="0" lvl="2"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3pPr>
            <a:lvl4pPr marR="0" lvl="3"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4pPr>
            <a:lvl5pPr marR="0" lvl="4"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5pPr>
            <a:lvl6pPr marR="0" lvl="5"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6pPr>
            <a:lvl7pPr marR="0" lvl="6"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7pPr>
            <a:lvl8pPr marR="0" lvl="7"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8pPr>
            <a:lvl9pPr marR="0" lvl="8"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9pPr>
          </a:lstStyle>
          <a:p>
            <a:pPr algn="l"/>
            <a:r>
              <a:rPr lang="en-GB" sz="1800"/>
              <a:t>Julia </a:t>
            </a:r>
            <a:r>
              <a:rPr lang="en-GB" sz="1800" err="1"/>
              <a:t>Naderer</a:t>
            </a:r>
            <a:endParaRPr lang="en-GB" sz="1800"/>
          </a:p>
        </p:txBody>
      </p:sp>
      <p:sp>
        <p:nvSpPr>
          <p:cNvPr id="17" name="Google Shape;2027;p88">
            <a:extLst>
              <a:ext uri="{FF2B5EF4-FFF2-40B4-BE49-F238E27FC236}">
                <a16:creationId xmlns:a16="http://schemas.microsoft.com/office/drawing/2014/main" id="{C3EF9539-18F7-5788-9057-6C307866030A}"/>
              </a:ext>
            </a:extLst>
          </p:cNvPr>
          <p:cNvSpPr txBox="1">
            <a:spLocks/>
          </p:cNvSpPr>
          <p:nvPr/>
        </p:nvSpPr>
        <p:spPr>
          <a:xfrm>
            <a:off x="4593292" y="3722265"/>
            <a:ext cx="2222206"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500"/>
              <a:buFont typeface="Days One"/>
              <a:buNone/>
              <a:defRPr sz="2400" b="0" i="0" u="none" strike="noStrike" cap="none">
                <a:solidFill>
                  <a:schemeClr val="lt2"/>
                </a:solidFill>
                <a:latin typeface="Days One"/>
                <a:ea typeface="Days One"/>
                <a:cs typeface="Days One"/>
                <a:sym typeface="Days One"/>
              </a:defRPr>
            </a:lvl1pPr>
            <a:lvl2pPr marR="0" lvl="1"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2pPr>
            <a:lvl3pPr marR="0" lvl="2"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3pPr>
            <a:lvl4pPr marR="0" lvl="3"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4pPr>
            <a:lvl5pPr marR="0" lvl="4"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5pPr>
            <a:lvl6pPr marR="0" lvl="5"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6pPr>
            <a:lvl7pPr marR="0" lvl="6"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7pPr>
            <a:lvl8pPr marR="0" lvl="7"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8pPr>
            <a:lvl9pPr marR="0" lvl="8"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9pPr>
          </a:lstStyle>
          <a:p>
            <a:pPr algn="l"/>
            <a:r>
              <a:rPr lang="en-GB" sz="1800"/>
              <a:t>Rohan </a:t>
            </a:r>
            <a:r>
              <a:rPr lang="en-GB" sz="1800" err="1"/>
              <a:t>Gundala</a:t>
            </a:r>
            <a:endParaRPr lang="en-GB" sz="1800"/>
          </a:p>
        </p:txBody>
      </p:sp>
      <p:sp>
        <p:nvSpPr>
          <p:cNvPr id="21" name="Google Shape;2027;p88">
            <a:extLst>
              <a:ext uri="{FF2B5EF4-FFF2-40B4-BE49-F238E27FC236}">
                <a16:creationId xmlns:a16="http://schemas.microsoft.com/office/drawing/2014/main" id="{BBA2B7AB-92F5-2E39-E60F-DAA4CD809819}"/>
              </a:ext>
            </a:extLst>
          </p:cNvPr>
          <p:cNvSpPr txBox="1">
            <a:spLocks/>
          </p:cNvSpPr>
          <p:nvPr/>
        </p:nvSpPr>
        <p:spPr>
          <a:xfrm>
            <a:off x="7032442" y="3701001"/>
            <a:ext cx="177000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2500"/>
              <a:buFont typeface="Days One"/>
              <a:buNone/>
              <a:defRPr sz="2400" b="0" i="0" u="none" strike="noStrike" cap="none">
                <a:solidFill>
                  <a:schemeClr val="lt2"/>
                </a:solidFill>
                <a:latin typeface="Days One"/>
                <a:ea typeface="Days One"/>
                <a:cs typeface="Days One"/>
                <a:sym typeface="Days One"/>
              </a:defRPr>
            </a:lvl1pPr>
            <a:lvl2pPr marR="0" lvl="1"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2pPr>
            <a:lvl3pPr marR="0" lvl="2"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3pPr>
            <a:lvl4pPr marR="0" lvl="3"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4pPr>
            <a:lvl5pPr marR="0" lvl="4"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5pPr>
            <a:lvl6pPr marR="0" lvl="5"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6pPr>
            <a:lvl7pPr marR="0" lvl="6"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7pPr>
            <a:lvl8pPr marR="0" lvl="7"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8pPr>
            <a:lvl9pPr marR="0" lvl="8" algn="ctr" rtl="0">
              <a:lnSpc>
                <a:spcPct val="100000"/>
              </a:lnSpc>
              <a:spcBef>
                <a:spcPts val="0"/>
              </a:spcBef>
              <a:spcAft>
                <a:spcPts val="0"/>
              </a:spcAft>
              <a:buClr>
                <a:schemeClr val="lt2"/>
              </a:buClr>
              <a:buSzPts val="2500"/>
              <a:buFont typeface="Bebas Neue"/>
              <a:buNone/>
              <a:defRPr sz="2500" b="0" i="0" u="none" strike="noStrike" cap="none">
                <a:solidFill>
                  <a:schemeClr val="lt2"/>
                </a:solidFill>
                <a:latin typeface="Bebas Neue"/>
                <a:ea typeface="Bebas Neue"/>
                <a:cs typeface="Bebas Neue"/>
                <a:sym typeface="Bebas Neue"/>
              </a:defRPr>
            </a:lvl9pPr>
          </a:lstStyle>
          <a:p>
            <a:pPr algn="l"/>
            <a:r>
              <a:rPr lang="en-GB" sz="1800"/>
              <a:t>Sabin Pun</a:t>
            </a:r>
          </a:p>
        </p:txBody>
      </p:sp>
      <p:sp>
        <p:nvSpPr>
          <p:cNvPr id="28" name="Subtitle 2">
            <a:extLst>
              <a:ext uri="{FF2B5EF4-FFF2-40B4-BE49-F238E27FC236}">
                <a16:creationId xmlns:a16="http://schemas.microsoft.com/office/drawing/2014/main" id="{42F2E2F6-BA73-9783-F446-C92A6B166032}"/>
              </a:ext>
            </a:extLst>
          </p:cNvPr>
          <p:cNvSpPr txBox="1">
            <a:spLocks/>
          </p:cNvSpPr>
          <p:nvPr/>
        </p:nvSpPr>
        <p:spPr>
          <a:xfrm>
            <a:off x="2460408" y="4088533"/>
            <a:ext cx="1561670"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400"/>
              <a:buFont typeface="Lato"/>
              <a:buNone/>
              <a:defRPr sz="1600" b="0" i="0" u="none" strike="noStrike" cap="none">
                <a:solidFill>
                  <a:schemeClr val="lt2"/>
                </a:solidFill>
                <a:latin typeface="Lato"/>
                <a:ea typeface="Lato"/>
                <a:cs typeface="Lato"/>
                <a:sym typeface="Lato"/>
              </a:defRPr>
            </a:lvl1pPr>
            <a:lvl2pPr marL="914400" marR="0" lvl="1"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2pPr>
            <a:lvl3pPr marL="1371600" marR="0" lvl="2"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3pPr>
            <a:lvl4pPr marL="1828800" marR="0" lvl="3"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4pPr>
            <a:lvl5pPr marL="2286000" marR="0" lvl="4"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5pPr>
            <a:lvl6pPr marL="2743200" marR="0" lvl="5"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6pPr>
            <a:lvl7pPr marL="3200400" marR="0" lvl="6"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7pPr>
            <a:lvl8pPr marL="3657600" marR="0" lvl="7"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8pPr>
            <a:lvl9pPr marL="4114800" marR="0" lvl="8"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9pPr>
          </a:lstStyle>
          <a:p>
            <a:r>
              <a:rPr lang="en-CH" sz="1400"/>
              <a:t>Project Lead</a:t>
            </a:r>
          </a:p>
        </p:txBody>
      </p:sp>
      <p:sp>
        <p:nvSpPr>
          <p:cNvPr id="29" name="Subtitle 2">
            <a:extLst>
              <a:ext uri="{FF2B5EF4-FFF2-40B4-BE49-F238E27FC236}">
                <a16:creationId xmlns:a16="http://schemas.microsoft.com/office/drawing/2014/main" id="{32A14473-6923-A07E-47E7-2E82CC450414}"/>
              </a:ext>
            </a:extLst>
          </p:cNvPr>
          <p:cNvSpPr txBox="1">
            <a:spLocks/>
          </p:cNvSpPr>
          <p:nvPr/>
        </p:nvSpPr>
        <p:spPr>
          <a:xfrm>
            <a:off x="4768738" y="4104769"/>
            <a:ext cx="1561670"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400"/>
              <a:buFont typeface="Lato"/>
              <a:buNone/>
              <a:defRPr sz="1600" b="0" i="0" u="none" strike="noStrike" cap="none">
                <a:solidFill>
                  <a:schemeClr val="lt2"/>
                </a:solidFill>
                <a:latin typeface="Lato"/>
                <a:ea typeface="Lato"/>
                <a:cs typeface="Lato"/>
                <a:sym typeface="Lato"/>
              </a:defRPr>
            </a:lvl1pPr>
            <a:lvl2pPr marL="914400" marR="0" lvl="1"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2pPr>
            <a:lvl3pPr marL="1371600" marR="0" lvl="2"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3pPr>
            <a:lvl4pPr marL="1828800" marR="0" lvl="3"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4pPr>
            <a:lvl5pPr marL="2286000" marR="0" lvl="4"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5pPr>
            <a:lvl6pPr marL="2743200" marR="0" lvl="5"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6pPr>
            <a:lvl7pPr marL="3200400" marR="0" lvl="6"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7pPr>
            <a:lvl8pPr marL="3657600" marR="0" lvl="7"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8pPr>
            <a:lvl9pPr marL="4114800" marR="0" lvl="8"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9pPr>
          </a:lstStyle>
          <a:p>
            <a:r>
              <a:rPr lang="en-US" sz="1400"/>
              <a:t>Backend</a:t>
            </a:r>
            <a:r>
              <a:rPr lang="en-CH" sz="1400"/>
              <a:t> Tech</a:t>
            </a:r>
          </a:p>
        </p:txBody>
      </p:sp>
      <p:sp>
        <p:nvSpPr>
          <p:cNvPr id="30" name="Subtitle 2">
            <a:extLst>
              <a:ext uri="{FF2B5EF4-FFF2-40B4-BE49-F238E27FC236}">
                <a16:creationId xmlns:a16="http://schemas.microsoft.com/office/drawing/2014/main" id="{050076BC-6D5E-F40F-580A-E949F11F5AF9}"/>
              </a:ext>
            </a:extLst>
          </p:cNvPr>
          <p:cNvSpPr txBox="1">
            <a:spLocks/>
          </p:cNvSpPr>
          <p:nvPr/>
        </p:nvSpPr>
        <p:spPr>
          <a:xfrm>
            <a:off x="6986299" y="4088533"/>
            <a:ext cx="1561670"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400"/>
              <a:buFont typeface="Lato"/>
              <a:buNone/>
              <a:defRPr sz="1600" b="0" i="0" u="none" strike="noStrike" cap="none">
                <a:solidFill>
                  <a:schemeClr val="lt2"/>
                </a:solidFill>
                <a:latin typeface="Lato"/>
                <a:ea typeface="Lato"/>
                <a:cs typeface="Lato"/>
                <a:sym typeface="Lato"/>
              </a:defRPr>
            </a:lvl1pPr>
            <a:lvl2pPr marL="914400" marR="0" lvl="1"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2pPr>
            <a:lvl3pPr marL="1371600" marR="0" lvl="2"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3pPr>
            <a:lvl4pPr marL="1828800" marR="0" lvl="3"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4pPr>
            <a:lvl5pPr marL="2286000" marR="0" lvl="4"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5pPr>
            <a:lvl6pPr marL="2743200" marR="0" lvl="5"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6pPr>
            <a:lvl7pPr marL="3200400" marR="0" lvl="6"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7pPr>
            <a:lvl8pPr marL="3657600" marR="0" lvl="7"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8pPr>
            <a:lvl9pPr marL="4114800" marR="0" lvl="8"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9pPr>
          </a:lstStyle>
          <a:p>
            <a:r>
              <a:rPr lang="en-CH" sz="1400"/>
              <a:t>Research</a:t>
            </a:r>
          </a:p>
        </p:txBody>
      </p:sp>
      <p:pic>
        <p:nvPicPr>
          <p:cNvPr id="4" name="Picture 3" descr="A group of people sitting in a room&#10;&#10;Description automatically generated with medium confidence">
            <a:extLst>
              <a:ext uri="{FF2B5EF4-FFF2-40B4-BE49-F238E27FC236}">
                <a16:creationId xmlns:a16="http://schemas.microsoft.com/office/drawing/2014/main" id="{950BCEE0-303E-E0A6-8B9B-354410F628A2}"/>
              </a:ext>
            </a:extLst>
          </p:cNvPr>
          <p:cNvPicPr>
            <a:picLocks noChangeAspect="1"/>
          </p:cNvPicPr>
          <p:nvPr/>
        </p:nvPicPr>
        <p:blipFill rotWithShape="1">
          <a:blip r:embed="rId3"/>
          <a:srcRect t="17297" b="8265"/>
          <a:stretch/>
        </p:blipFill>
        <p:spPr>
          <a:xfrm>
            <a:off x="2190360" y="1122533"/>
            <a:ext cx="4371975" cy="2440823"/>
          </a:xfrm>
          <a:prstGeom prst="rect">
            <a:avLst/>
          </a:prstGeom>
        </p:spPr>
      </p:pic>
    </p:spTree>
    <p:extLst>
      <p:ext uri="{BB962C8B-B14F-4D97-AF65-F5344CB8AC3E}">
        <p14:creationId xmlns:p14="http://schemas.microsoft.com/office/powerpoint/2010/main" val="1787449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79000">
              <a:schemeClr val="lt1"/>
            </a:gs>
            <a:gs pos="100000">
              <a:schemeClr val="accent6"/>
            </a:gs>
          </a:gsLst>
          <a:lin ang="8100019" scaled="0"/>
        </a:gradFill>
        <a:effectLst/>
      </p:bgPr>
    </p:bg>
    <p:spTree>
      <p:nvGrpSpPr>
        <p:cNvPr id="1" name="Shape 363"/>
        <p:cNvGrpSpPr/>
        <p:nvPr/>
      </p:nvGrpSpPr>
      <p:grpSpPr>
        <a:xfrm>
          <a:off x="0" y="0"/>
          <a:ext cx="0" cy="0"/>
          <a:chOff x="0" y="0"/>
          <a:chExt cx="0" cy="0"/>
        </a:xfrm>
      </p:grpSpPr>
      <p:sp>
        <p:nvSpPr>
          <p:cNvPr id="364" name="Google Shape;364;p42"/>
          <p:cNvSpPr txBox="1">
            <a:spLocks noGrp="1"/>
          </p:cNvSpPr>
          <p:nvPr>
            <p:ph type="title"/>
          </p:nvPr>
        </p:nvSpPr>
        <p:spPr>
          <a:xfrm>
            <a:off x="1760916" y="1576755"/>
            <a:ext cx="2594700" cy="55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IDEA</a:t>
            </a:r>
            <a:endParaRPr/>
          </a:p>
        </p:txBody>
      </p:sp>
      <p:sp>
        <p:nvSpPr>
          <p:cNvPr id="365" name="Google Shape;365;p42"/>
          <p:cNvSpPr txBox="1">
            <a:spLocks noGrp="1"/>
          </p:cNvSpPr>
          <p:nvPr>
            <p:ph type="title" idx="2"/>
          </p:nvPr>
        </p:nvSpPr>
        <p:spPr>
          <a:xfrm>
            <a:off x="892278" y="1599275"/>
            <a:ext cx="817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66" name="Google Shape;366;p42"/>
          <p:cNvSpPr txBox="1">
            <a:spLocks noGrp="1"/>
          </p:cNvSpPr>
          <p:nvPr>
            <p:ph type="subTitle" idx="1"/>
          </p:nvPr>
        </p:nvSpPr>
        <p:spPr>
          <a:xfrm>
            <a:off x="1760903" y="2262000"/>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Problem</a:t>
            </a:r>
          </a:p>
          <a:p>
            <a:pPr marL="0" lvl="0" indent="0" algn="l" rtl="0">
              <a:spcBef>
                <a:spcPts val="0"/>
              </a:spcBef>
              <a:spcAft>
                <a:spcPts val="0"/>
              </a:spcAft>
              <a:buNone/>
            </a:pPr>
            <a:r>
              <a:rPr lang="en"/>
              <a:t>Motivation</a:t>
            </a:r>
          </a:p>
          <a:p>
            <a:pPr marL="0" lvl="0" indent="0" algn="l" rtl="0">
              <a:spcBef>
                <a:spcPts val="0"/>
              </a:spcBef>
              <a:spcAft>
                <a:spcPts val="0"/>
              </a:spcAft>
              <a:buNone/>
            </a:pPr>
            <a:r>
              <a:rPr lang="en"/>
              <a:t>Research</a:t>
            </a:r>
          </a:p>
          <a:p>
            <a:pPr marL="0" lvl="0" indent="0" algn="l" rtl="0">
              <a:spcBef>
                <a:spcPts val="0"/>
              </a:spcBef>
              <a:spcAft>
                <a:spcPts val="0"/>
              </a:spcAft>
              <a:buNone/>
            </a:pPr>
            <a:endParaRPr/>
          </a:p>
        </p:txBody>
      </p:sp>
      <p:sp>
        <p:nvSpPr>
          <p:cNvPr id="367" name="Google Shape;367;p42"/>
          <p:cNvSpPr txBox="1">
            <a:spLocks noGrp="1"/>
          </p:cNvSpPr>
          <p:nvPr>
            <p:ph type="title" idx="3"/>
          </p:nvPr>
        </p:nvSpPr>
        <p:spPr>
          <a:xfrm>
            <a:off x="1760915" y="3372696"/>
            <a:ext cx="3023735" cy="55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SYSTEM IMPLENTATION</a:t>
            </a:r>
            <a:endParaRPr/>
          </a:p>
        </p:txBody>
      </p:sp>
      <p:sp>
        <p:nvSpPr>
          <p:cNvPr id="368" name="Google Shape;368;p42"/>
          <p:cNvSpPr txBox="1">
            <a:spLocks noGrp="1"/>
          </p:cNvSpPr>
          <p:nvPr>
            <p:ph type="title" idx="4"/>
          </p:nvPr>
        </p:nvSpPr>
        <p:spPr>
          <a:xfrm>
            <a:off x="892278" y="3404550"/>
            <a:ext cx="817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69" name="Google Shape;369;p42"/>
          <p:cNvSpPr txBox="1">
            <a:spLocks noGrp="1"/>
          </p:cNvSpPr>
          <p:nvPr>
            <p:ph type="subTitle" idx="5"/>
          </p:nvPr>
        </p:nvSpPr>
        <p:spPr>
          <a:xfrm>
            <a:off x="1760903" y="4059470"/>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Overview</a:t>
            </a:r>
          </a:p>
          <a:p>
            <a:pPr marL="0" lvl="0" indent="0" algn="l" rtl="0">
              <a:spcBef>
                <a:spcPts val="0"/>
              </a:spcBef>
              <a:spcAft>
                <a:spcPts val="0"/>
              </a:spcAft>
              <a:buNone/>
            </a:pPr>
            <a:r>
              <a:rPr lang="en"/>
              <a:t>Architecture</a:t>
            </a:r>
          </a:p>
          <a:p>
            <a:pPr marL="0" lvl="0" indent="0" algn="l" rtl="0">
              <a:spcBef>
                <a:spcPts val="0"/>
              </a:spcBef>
              <a:spcAft>
                <a:spcPts val="0"/>
              </a:spcAft>
              <a:buNone/>
            </a:pPr>
            <a:r>
              <a:rPr lang="en-US"/>
              <a:t>Software Stack</a:t>
            </a:r>
            <a:endParaRPr/>
          </a:p>
        </p:txBody>
      </p:sp>
      <p:sp>
        <p:nvSpPr>
          <p:cNvPr id="370" name="Google Shape;370;p42"/>
          <p:cNvSpPr txBox="1">
            <a:spLocks noGrp="1"/>
          </p:cNvSpPr>
          <p:nvPr>
            <p:ph type="title" idx="6"/>
          </p:nvPr>
        </p:nvSpPr>
        <p:spPr>
          <a:xfrm>
            <a:off x="5570917" y="1567475"/>
            <a:ext cx="2680800" cy="55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RESULTS</a:t>
            </a:r>
            <a:endParaRPr/>
          </a:p>
        </p:txBody>
      </p:sp>
      <p:sp>
        <p:nvSpPr>
          <p:cNvPr id="371" name="Google Shape;371;p42"/>
          <p:cNvSpPr txBox="1">
            <a:spLocks noGrp="1"/>
          </p:cNvSpPr>
          <p:nvPr>
            <p:ph type="title" idx="7"/>
          </p:nvPr>
        </p:nvSpPr>
        <p:spPr>
          <a:xfrm>
            <a:off x="4697103" y="1590375"/>
            <a:ext cx="817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72" name="Google Shape;372;p42"/>
          <p:cNvSpPr txBox="1">
            <a:spLocks noGrp="1"/>
          </p:cNvSpPr>
          <p:nvPr>
            <p:ph type="subTitle" idx="8"/>
          </p:nvPr>
        </p:nvSpPr>
        <p:spPr>
          <a:xfrm>
            <a:off x="5570903" y="2116766"/>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Approach</a:t>
            </a:r>
          </a:p>
          <a:p>
            <a:pPr marL="0" lvl="0" indent="0" algn="l" rtl="0">
              <a:spcBef>
                <a:spcPts val="0"/>
              </a:spcBef>
              <a:spcAft>
                <a:spcPts val="0"/>
              </a:spcAft>
              <a:buNone/>
            </a:pPr>
            <a:r>
              <a:rPr lang="en"/>
              <a:t>Tests</a:t>
            </a:r>
          </a:p>
          <a:p>
            <a:pPr marL="0" lvl="0" indent="0" algn="l" rtl="0">
              <a:spcBef>
                <a:spcPts val="0"/>
              </a:spcBef>
              <a:spcAft>
                <a:spcPts val="0"/>
              </a:spcAft>
              <a:buNone/>
            </a:pPr>
            <a:r>
              <a:rPr lang="en"/>
              <a:t>Prototype</a:t>
            </a:r>
            <a:endParaRPr/>
          </a:p>
        </p:txBody>
      </p:sp>
      <p:sp>
        <p:nvSpPr>
          <p:cNvPr id="373" name="Google Shape;373;p42"/>
          <p:cNvSpPr txBox="1">
            <a:spLocks noGrp="1"/>
          </p:cNvSpPr>
          <p:nvPr>
            <p:ph type="title" idx="9"/>
          </p:nvPr>
        </p:nvSpPr>
        <p:spPr>
          <a:xfrm>
            <a:off x="5570922" y="3346425"/>
            <a:ext cx="2680800" cy="55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REFLECTION</a:t>
            </a:r>
            <a:endParaRPr/>
          </a:p>
        </p:txBody>
      </p:sp>
      <p:sp>
        <p:nvSpPr>
          <p:cNvPr id="374" name="Google Shape;374;p42"/>
          <p:cNvSpPr txBox="1">
            <a:spLocks noGrp="1"/>
          </p:cNvSpPr>
          <p:nvPr>
            <p:ph type="title" idx="13"/>
          </p:nvPr>
        </p:nvSpPr>
        <p:spPr>
          <a:xfrm>
            <a:off x="4697103" y="3379775"/>
            <a:ext cx="8172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75" name="Google Shape;375;p42"/>
          <p:cNvSpPr txBox="1">
            <a:spLocks noGrp="1"/>
          </p:cNvSpPr>
          <p:nvPr>
            <p:ph type="subTitle" idx="14"/>
          </p:nvPr>
        </p:nvSpPr>
        <p:spPr>
          <a:xfrm>
            <a:off x="5570903" y="403469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Teamwork</a:t>
            </a:r>
          </a:p>
          <a:p>
            <a:pPr marL="0" lvl="0" indent="0" algn="l" rtl="0">
              <a:spcBef>
                <a:spcPts val="0"/>
              </a:spcBef>
              <a:spcAft>
                <a:spcPts val="0"/>
              </a:spcAft>
              <a:buNone/>
            </a:pPr>
            <a:r>
              <a:rPr lang="en"/>
              <a:t>Highlights</a:t>
            </a:r>
          </a:p>
          <a:p>
            <a:pPr marL="0" lvl="0" indent="0" algn="l" rtl="0">
              <a:spcBef>
                <a:spcPts val="0"/>
              </a:spcBef>
              <a:spcAft>
                <a:spcPts val="0"/>
              </a:spcAft>
              <a:buNone/>
            </a:pPr>
            <a:r>
              <a:rPr lang="en"/>
              <a:t>Future Improvements</a:t>
            </a:r>
          </a:p>
          <a:p>
            <a:pPr marL="0" lvl="0" indent="0" algn="l" rtl="0">
              <a:spcBef>
                <a:spcPts val="0"/>
              </a:spcBef>
              <a:spcAft>
                <a:spcPts val="0"/>
              </a:spcAft>
              <a:buNone/>
            </a:pPr>
            <a:endParaRPr/>
          </a:p>
        </p:txBody>
      </p:sp>
      <p:sp>
        <p:nvSpPr>
          <p:cNvPr id="376" name="Google Shape;376;p42"/>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cxnSp>
        <p:nvCxnSpPr>
          <p:cNvPr id="377" name="Google Shape;377;p42"/>
          <p:cNvCxnSpPr/>
          <p:nvPr/>
        </p:nvCxnSpPr>
        <p:spPr>
          <a:xfrm>
            <a:off x="1709491" y="1565225"/>
            <a:ext cx="0" cy="1152000"/>
          </a:xfrm>
          <a:prstGeom prst="straightConnector1">
            <a:avLst/>
          </a:prstGeom>
          <a:noFill/>
          <a:ln w="19050" cap="flat" cmpd="sng">
            <a:solidFill>
              <a:schemeClr val="lt2"/>
            </a:solidFill>
            <a:prstDash val="solid"/>
            <a:round/>
            <a:headEnd type="none" w="med" len="med"/>
            <a:tailEnd type="none" w="med" len="med"/>
          </a:ln>
        </p:spPr>
      </p:cxnSp>
      <p:cxnSp>
        <p:nvCxnSpPr>
          <p:cNvPr id="378" name="Google Shape;378;p42"/>
          <p:cNvCxnSpPr/>
          <p:nvPr/>
        </p:nvCxnSpPr>
        <p:spPr>
          <a:xfrm>
            <a:off x="5525891" y="1565225"/>
            <a:ext cx="0" cy="1152000"/>
          </a:xfrm>
          <a:prstGeom prst="straightConnector1">
            <a:avLst/>
          </a:prstGeom>
          <a:noFill/>
          <a:ln w="19050" cap="flat" cmpd="sng">
            <a:solidFill>
              <a:schemeClr val="lt2"/>
            </a:solidFill>
            <a:prstDash val="solid"/>
            <a:round/>
            <a:headEnd type="none" w="med" len="med"/>
            <a:tailEnd type="none" w="med" len="med"/>
          </a:ln>
        </p:spPr>
      </p:cxnSp>
      <p:cxnSp>
        <p:nvCxnSpPr>
          <p:cNvPr id="379" name="Google Shape;379;p42"/>
          <p:cNvCxnSpPr/>
          <p:nvPr/>
        </p:nvCxnSpPr>
        <p:spPr>
          <a:xfrm>
            <a:off x="1706066" y="3346425"/>
            <a:ext cx="0" cy="1152000"/>
          </a:xfrm>
          <a:prstGeom prst="straightConnector1">
            <a:avLst/>
          </a:prstGeom>
          <a:noFill/>
          <a:ln w="19050" cap="flat" cmpd="sng">
            <a:solidFill>
              <a:schemeClr val="lt2"/>
            </a:solidFill>
            <a:prstDash val="solid"/>
            <a:round/>
            <a:headEnd type="none" w="med" len="med"/>
            <a:tailEnd type="none" w="med" len="med"/>
          </a:ln>
        </p:spPr>
      </p:cxnSp>
      <p:cxnSp>
        <p:nvCxnSpPr>
          <p:cNvPr id="380" name="Google Shape;380;p42"/>
          <p:cNvCxnSpPr/>
          <p:nvPr/>
        </p:nvCxnSpPr>
        <p:spPr>
          <a:xfrm>
            <a:off x="5524266" y="3346425"/>
            <a:ext cx="0" cy="1152000"/>
          </a:xfrm>
          <a:prstGeom prst="straightConnector1">
            <a:avLst/>
          </a:prstGeom>
          <a:noFill/>
          <a:ln w="19050" cap="flat" cmpd="sng">
            <a:solidFill>
              <a:schemeClr val="lt2"/>
            </a:solidFill>
            <a:prstDash val="solid"/>
            <a:round/>
            <a:headEnd type="none" w="med" len="med"/>
            <a:tailEnd type="none" w="med" len="med"/>
          </a:ln>
        </p:spPr>
      </p:cxnSp>
      <p:grpSp>
        <p:nvGrpSpPr>
          <p:cNvPr id="381" name="Google Shape;381;p42"/>
          <p:cNvGrpSpPr/>
          <p:nvPr/>
        </p:nvGrpSpPr>
        <p:grpSpPr>
          <a:xfrm>
            <a:off x="8345706" y="3882964"/>
            <a:ext cx="166385" cy="701016"/>
            <a:chOff x="8668080" y="2328029"/>
            <a:chExt cx="127488" cy="537136"/>
          </a:xfrm>
        </p:grpSpPr>
        <p:sp>
          <p:nvSpPr>
            <p:cNvPr id="382" name="Google Shape;382;p42"/>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2"/>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2"/>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2"/>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2"/>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2"/>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2"/>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2"/>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2"/>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2"/>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2"/>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2"/>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42"/>
          <p:cNvGrpSpPr/>
          <p:nvPr/>
        </p:nvGrpSpPr>
        <p:grpSpPr>
          <a:xfrm>
            <a:off x="631906" y="532914"/>
            <a:ext cx="166385" cy="701016"/>
            <a:chOff x="8668080" y="2328029"/>
            <a:chExt cx="127488" cy="537136"/>
          </a:xfrm>
        </p:grpSpPr>
        <p:sp>
          <p:nvSpPr>
            <p:cNvPr id="395" name="Google Shape;395;p42"/>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2"/>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2"/>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2"/>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2"/>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2"/>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2"/>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2"/>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2"/>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2"/>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2"/>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2"/>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42"/>
          <p:cNvGrpSpPr/>
          <p:nvPr/>
        </p:nvGrpSpPr>
        <p:grpSpPr>
          <a:xfrm flipH="1">
            <a:off x="327786" y="4335693"/>
            <a:ext cx="470512" cy="545615"/>
            <a:chOff x="6030486" y="487493"/>
            <a:chExt cx="470512" cy="545615"/>
          </a:xfrm>
        </p:grpSpPr>
        <p:sp>
          <p:nvSpPr>
            <p:cNvPr id="408" name="Google Shape;408;p42"/>
            <p:cNvSpPr/>
            <p:nvPr/>
          </p:nvSpPr>
          <p:spPr>
            <a:xfrm>
              <a:off x="6297437" y="4874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2"/>
            <p:cNvSpPr/>
            <p:nvPr/>
          </p:nvSpPr>
          <p:spPr>
            <a:xfrm>
              <a:off x="6030486" y="4874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2"/>
            <p:cNvSpPr/>
            <p:nvPr/>
          </p:nvSpPr>
          <p:spPr>
            <a:xfrm>
              <a:off x="6030486" y="8596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42"/>
          <p:cNvSpPr/>
          <p:nvPr/>
        </p:nvSpPr>
        <p:spPr>
          <a:xfrm>
            <a:off x="8345703" y="534996"/>
            <a:ext cx="376044" cy="376044"/>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2"/>
          <p:cNvSpPr/>
          <p:nvPr/>
        </p:nvSpPr>
        <p:spPr>
          <a:xfrm>
            <a:off x="441272" y="4109427"/>
            <a:ext cx="123080" cy="123080"/>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2"/>
          <p:cNvSpPr/>
          <p:nvPr/>
        </p:nvSpPr>
        <p:spPr>
          <a:xfrm>
            <a:off x="8512112" y="1017721"/>
            <a:ext cx="221829" cy="240887"/>
          </a:xfrm>
          <a:custGeom>
            <a:avLst/>
            <a:gdLst/>
            <a:ahLst/>
            <a:cxnLst/>
            <a:rect l="l" t="t" r="r" b="b"/>
            <a:pathLst>
              <a:path w="5820" h="6320" extrusionOk="0">
                <a:moveTo>
                  <a:pt x="0" y="5570"/>
                </a:moveTo>
                <a:lnTo>
                  <a:pt x="4982" y="0"/>
                </a:lnTo>
                <a:lnTo>
                  <a:pt x="5820" y="749"/>
                </a:lnTo>
                <a:lnTo>
                  <a:pt x="838" y="6319"/>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2"/>
          <p:cNvSpPr/>
          <p:nvPr/>
        </p:nvSpPr>
        <p:spPr>
          <a:xfrm>
            <a:off x="8564634" y="1064716"/>
            <a:ext cx="221867" cy="240887"/>
          </a:xfrm>
          <a:custGeom>
            <a:avLst/>
            <a:gdLst/>
            <a:ahLst/>
            <a:cxnLst/>
            <a:rect l="l" t="t" r="r" b="b"/>
            <a:pathLst>
              <a:path w="5821" h="6320" extrusionOk="0">
                <a:moveTo>
                  <a:pt x="1" y="5571"/>
                </a:moveTo>
                <a:lnTo>
                  <a:pt x="4984" y="1"/>
                </a:lnTo>
                <a:lnTo>
                  <a:pt x="5820" y="750"/>
                </a:lnTo>
                <a:lnTo>
                  <a:pt x="838" y="632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05"/>
        <p:cNvGrpSpPr/>
        <p:nvPr/>
      </p:nvGrpSpPr>
      <p:grpSpPr>
        <a:xfrm>
          <a:off x="0" y="0"/>
          <a:ext cx="0" cy="0"/>
          <a:chOff x="0" y="0"/>
          <a:chExt cx="0" cy="0"/>
        </a:xfrm>
      </p:grpSpPr>
      <p:sp>
        <p:nvSpPr>
          <p:cNvPr id="1506" name="Google Shape;1506;p79"/>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HIGHLIGHTS</a:t>
            </a:r>
            <a:endParaRPr/>
          </a:p>
        </p:txBody>
      </p:sp>
      <p:sp>
        <p:nvSpPr>
          <p:cNvPr id="1507" name="Google Shape;1507;p79"/>
          <p:cNvSpPr txBox="1"/>
          <p:nvPr/>
        </p:nvSpPr>
        <p:spPr>
          <a:xfrm>
            <a:off x="2474257" y="4247978"/>
            <a:ext cx="24723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2"/>
                </a:solidFill>
                <a:latin typeface="Lato"/>
                <a:ea typeface="Lato"/>
                <a:cs typeface="Lato"/>
                <a:sym typeface="Lato"/>
              </a:rPr>
              <a:t>First data collected from the sensors</a:t>
            </a:r>
            <a:endParaRPr sz="1600">
              <a:solidFill>
                <a:schemeClr val="lt2"/>
              </a:solidFill>
              <a:latin typeface="Lato"/>
              <a:ea typeface="Lato"/>
              <a:cs typeface="Lato"/>
              <a:sym typeface="Lato"/>
            </a:endParaRPr>
          </a:p>
        </p:txBody>
      </p:sp>
      <p:sp>
        <p:nvSpPr>
          <p:cNvPr id="1508" name="Google Shape;1508;p79"/>
          <p:cNvSpPr txBox="1"/>
          <p:nvPr/>
        </p:nvSpPr>
        <p:spPr>
          <a:xfrm>
            <a:off x="5933525" y="4040475"/>
            <a:ext cx="24723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2"/>
                </a:solidFill>
                <a:latin typeface="Lato"/>
                <a:ea typeface="Lato"/>
                <a:cs typeface="Lato"/>
                <a:sym typeface="Lato"/>
              </a:rPr>
              <a:t>Finally visualize the collected data on a web interface</a:t>
            </a:r>
            <a:endParaRPr sz="1600">
              <a:solidFill>
                <a:schemeClr val="lt2"/>
              </a:solidFill>
              <a:latin typeface="Lato"/>
              <a:ea typeface="Lato"/>
              <a:cs typeface="Lato"/>
              <a:sym typeface="Lato"/>
            </a:endParaRPr>
          </a:p>
        </p:txBody>
      </p:sp>
      <p:sp>
        <p:nvSpPr>
          <p:cNvPr id="1509" name="Google Shape;1509;p79"/>
          <p:cNvSpPr txBox="1"/>
          <p:nvPr/>
        </p:nvSpPr>
        <p:spPr>
          <a:xfrm>
            <a:off x="2474257" y="3631865"/>
            <a:ext cx="24723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2"/>
                </a:solidFill>
                <a:latin typeface="Days One"/>
                <a:ea typeface="Days One"/>
                <a:cs typeface="Days One"/>
                <a:sym typeface="Days One"/>
              </a:rPr>
              <a:t>GETTING DATA</a:t>
            </a:r>
            <a:endParaRPr sz="2400">
              <a:solidFill>
                <a:schemeClr val="lt2"/>
              </a:solidFill>
              <a:latin typeface="Days One"/>
              <a:ea typeface="Days One"/>
              <a:cs typeface="Days One"/>
              <a:sym typeface="Days One"/>
            </a:endParaRPr>
          </a:p>
        </p:txBody>
      </p:sp>
      <p:sp>
        <p:nvSpPr>
          <p:cNvPr id="1510" name="Google Shape;1510;p79"/>
          <p:cNvSpPr txBox="1"/>
          <p:nvPr/>
        </p:nvSpPr>
        <p:spPr>
          <a:xfrm>
            <a:off x="5933525" y="3578700"/>
            <a:ext cx="24723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2"/>
                </a:solidFill>
                <a:latin typeface="Days One"/>
                <a:ea typeface="Days One"/>
                <a:cs typeface="Days One"/>
                <a:sym typeface="Days One"/>
              </a:rPr>
              <a:t>INTERFACE</a:t>
            </a:r>
            <a:endParaRPr sz="2400">
              <a:solidFill>
                <a:schemeClr val="lt2"/>
              </a:solidFill>
              <a:latin typeface="Days One"/>
              <a:ea typeface="Days One"/>
              <a:cs typeface="Days One"/>
              <a:sym typeface="Days One"/>
            </a:endParaRPr>
          </a:p>
        </p:txBody>
      </p:sp>
      <p:sp>
        <p:nvSpPr>
          <p:cNvPr id="1511" name="Google Shape;1511;p79"/>
          <p:cNvSpPr txBox="1"/>
          <p:nvPr/>
        </p:nvSpPr>
        <p:spPr>
          <a:xfrm>
            <a:off x="728925" y="2417240"/>
            <a:ext cx="24723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chemeClr val="lt2"/>
                </a:solidFill>
                <a:latin typeface="Lato"/>
                <a:ea typeface="Lato"/>
                <a:cs typeface="Lato"/>
                <a:sym typeface="Lato"/>
              </a:rPr>
              <a:t>C</a:t>
            </a:r>
            <a:r>
              <a:rPr lang="en" sz="1600" err="1">
                <a:solidFill>
                  <a:schemeClr val="lt2"/>
                </a:solidFill>
                <a:latin typeface="Lato"/>
                <a:ea typeface="Lato"/>
                <a:cs typeface="Lato"/>
                <a:sym typeface="Lato"/>
              </a:rPr>
              <a:t>reating</a:t>
            </a:r>
            <a:r>
              <a:rPr lang="en" sz="1600">
                <a:solidFill>
                  <a:schemeClr val="lt2"/>
                </a:solidFill>
                <a:latin typeface="Lato"/>
                <a:ea typeface="Lato"/>
                <a:cs typeface="Lato"/>
                <a:sym typeface="Lato"/>
              </a:rPr>
              <a:t> a prototype from scratch to apply learned material </a:t>
            </a:r>
            <a:endParaRPr sz="1600">
              <a:solidFill>
                <a:schemeClr val="lt2"/>
              </a:solidFill>
              <a:latin typeface="Lato"/>
              <a:ea typeface="Lato"/>
              <a:cs typeface="Lato"/>
              <a:sym typeface="Lato"/>
            </a:endParaRPr>
          </a:p>
        </p:txBody>
      </p:sp>
      <p:sp>
        <p:nvSpPr>
          <p:cNvPr id="1512" name="Google Shape;1512;p79"/>
          <p:cNvSpPr txBox="1"/>
          <p:nvPr/>
        </p:nvSpPr>
        <p:spPr>
          <a:xfrm>
            <a:off x="4219536" y="2365163"/>
            <a:ext cx="24723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2"/>
                </a:solidFill>
                <a:latin typeface="Lato"/>
                <a:ea typeface="Lato"/>
                <a:cs typeface="Lato"/>
                <a:sym typeface="Lato"/>
              </a:rPr>
              <a:t>Walking around and trying to get different values</a:t>
            </a:r>
            <a:endParaRPr sz="1600">
              <a:solidFill>
                <a:schemeClr val="lt2"/>
              </a:solidFill>
              <a:latin typeface="Lato"/>
              <a:ea typeface="Lato"/>
              <a:cs typeface="Lato"/>
              <a:sym typeface="Lato"/>
            </a:endParaRPr>
          </a:p>
        </p:txBody>
      </p:sp>
      <p:sp>
        <p:nvSpPr>
          <p:cNvPr id="1513" name="Google Shape;1513;p79"/>
          <p:cNvSpPr txBox="1"/>
          <p:nvPr/>
        </p:nvSpPr>
        <p:spPr>
          <a:xfrm>
            <a:off x="728978" y="1902300"/>
            <a:ext cx="24723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2"/>
                </a:solidFill>
                <a:latin typeface="Days One"/>
                <a:ea typeface="Days One"/>
                <a:cs typeface="Days One"/>
                <a:sym typeface="Days One"/>
              </a:rPr>
              <a:t>HANDS-ON</a:t>
            </a:r>
            <a:endParaRPr sz="2400">
              <a:solidFill>
                <a:schemeClr val="lt2"/>
              </a:solidFill>
              <a:latin typeface="Days One"/>
              <a:ea typeface="Days One"/>
              <a:cs typeface="Days One"/>
              <a:sym typeface="Days One"/>
            </a:endParaRPr>
          </a:p>
        </p:txBody>
      </p:sp>
      <p:sp>
        <p:nvSpPr>
          <p:cNvPr id="1514" name="Google Shape;1514;p79"/>
          <p:cNvSpPr txBox="1"/>
          <p:nvPr/>
        </p:nvSpPr>
        <p:spPr>
          <a:xfrm>
            <a:off x="4219536" y="1855775"/>
            <a:ext cx="24723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2"/>
                </a:solidFill>
                <a:latin typeface="Days One"/>
                <a:ea typeface="Days One"/>
                <a:cs typeface="Days One"/>
                <a:sym typeface="Days One"/>
              </a:rPr>
              <a:t>TESTS</a:t>
            </a:r>
            <a:endParaRPr sz="2400">
              <a:solidFill>
                <a:schemeClr val="lt2"/>
              </a:solidFill>
              <a:latin typeface="Days One"/>
              <a:ea typeface="Days One"/>
              <a:cs typeface="Days One"/>
              <a:sym typeface="Days One"/>
            </a:endParaRPr>
          </a:p>
        </p:txBody>
      </p:sp>
      <p:grpSp>
        <p:nvGrpSpPr>
          <p:cNvPr id="1515" name="Google Shape;1515;p79"/>
          <p:cNvGrpSpPr/>
          <p:nvPr/>
        </p:nvGrpSpPr>
        <p:grpSpPr>
          <a:xfrm>
            <a:off x="5222624" y="1329963"/>
            <a:ext cx="466125" cy="336275"/>
            <a:chOff x="5490863" y="1438200"/>
            <a:chExt cx="466125" cy="336275"/>
          </a:xfrm>
        </p:grpSpPr>
        <p:sp>
          <p:nvSpPr>
            <p:cNvPr id="1516" name="Google Shape;1516;p79"/>
            <p:cNvSpPr/>
            <p:nvPr/>
          </p:nvSpPr>
          <p:spPr>
            <a:xfrm>
              <a:off x="5490863" y="1438200"/>
              <a:ext cx="466125" cy="336275"/>
            </a:xfrm>
            <a:custGeom>
              <a:avLst/>
              <a:gdLst/>
              <a:ahLst/>
              <a:cxnLst/>
              <a:rect l="l" t="t" r="r" b="b"/>
              <a:pathLst>
                <a:path w="18645" h="13451" extrusionOk="0">
                  <a:moveTo>
                    <a:pt x="1957" y="1"/>
                  </a:moveTo>
                  <a:cubicBezTo>
                    <a:pt x="1424" y="1"/>
                    <a:pt x="961" y="463"/>
                    <a:pt x="961" y="997"/>
                  </a:cubicBezTo>
                  <a:lnTo>
                    <a:pt x="961" y="10746"/>
                  </a:lnTo>
                  <a:cubicBezTo>
                    <a:pt x="1" y="11778"/>
                    <a:pt x="712" y="13450"/>
                    <a:pt x="2135" y="13450"/>
                  </a:cubicBezTo>
                  <a:lnTo>
                    <a:pt x="4840" y="13450"/>
                  </a:lnTo>
                  <a:cubicBezTo>
                    <a:pt x="5195" y="13450"/>
                    <a:pt x="5195" y="12952"/>
                    <a:pt x="4840" y="12952"/>
                  </a:cubicBezTo>
                  <a:lnTo>
                    <a:pt x="2135" y="12952"/>
                  </a:lnTo>
                  <a:cubicBezTo>
                    <a:pt x="1068" y="12952"/>
                    <a:pt x="641" y="11600"/>
                    <a:pt x="1495" y="10995"/>
                  </a:cubicBezTo>
                  <a:cubicBezTo>
                    <a:pt x="1702" y="10847"/>
                    <a:pt x="1935" y="10773"/>
                    <a:pt x="2171" y="10773"/>
                  </a:cubicBezTo>
                  <a:cubicBezTo>
                    <a:pt x="2218" y="10773"/>
                    <a:pt x="2266" y="10776"/>
                    <a:pt x="2313" y="10782"/>
                  </a:cubicBezTo>
                  <a:lnTo>
                    <a:pt x="16510" y="10782"/>
                  </a:lnTo>
                  <a:cubicBezTo>
                    <a:pt x="17969" y="10782"/>
                    <a:pt x="17969" y="12952"/>
                    <a:pt x="16510" y="12952"/>
                  </a:cubicBezTo>
                  <a:lnTo>
                    <a:pt x="5871" y="12952"/>
                  </a:lnTo>
                  <a:cubicBezTo>
                    <a:pt x="5516" y="12952"/>
                    <a:pt x="5516" y="13450"/>
                    <a:pt x="5871" y="13450"/>
                  </a:cubicBezTo>
                  <a:lnTo>
                    <a:pt x="16510" y="13450"/>
                  </a:lnTo>
                  <a:cubicBezTo>
                    <a:pt x="17898" y="13450"/>
                    <a:pt x="18645" y="11778"/>
                    <a:pt x="17649" y="10746"/>
                  </a:cubicBezTo>
                  <a:lnTo>
                    <a:pt x="17649" y="997"/>
                  </a:lnTo>
                  <a:cubicBezTo>
                    <a:pt x="17649" y="463"/>
                    <a:pt x="17222" y="1"/>
                    <a:pt x="16652" y="1"/>
                  </a:cubicBezTo>
                  <a:lnTo>
                    <a:pt x="5480" y="1"/>
                  </a:lnTo>
                  <a:cubicBezTo>
                    <a:pt x="5124" y="1"/>
                    <a:pt x="5124" y="534"/>
                    <a:pt x="5480" y="534"/>
                  </a:cubicBezTo>
                  <a:lnTo>
                    <a:pt x="16652" y="534"/>
                  </a:lnTo>
                  <a:cubicBezTo>
                    <a:pt x="16937" y="534"/>
                    <a:pt x="17150" y="748"/>
                    <a:pt x="17150" y="997"/>
                  </a:cubicBezTo>
                  <a:lnTo>
                    <a:pt x="17150" y="10390"/>
                  </a:lnTo>
                  <a:cubicBezTo>
                    <a:pt x="16964" y="10310"/>
                    <a:pt x="16777" y="10270"/>
                    <a:pt x="16575" y="10270"/>
                  </a:cubicBezTo>
                  <a:cubicBezTo>
                    <a:pt x="16508" y="10270"/>
                    <a:pt x="16439" y="10275"/>
                    <a:pt x="16368" y="10284"/>
                  </a:cubicBezTo>
                  <a:lnTo>
                    <a:pt x="16368" y="2562"/>
                  </a:lnTo>
                  <a:cubicBezTo>
                    <a:pt x="16368" y="1958"/>
                    <a:pt x="15941" y="1459"/>
                    <a:pt x="15336" y="1353"/>
                  </a:cubicBezTo>
                  <a:cubicBezTo>
                    <a:pt x="15194" y="1353"/>
                    <a:pt x="15051" y="1459"/>
                    <a:pt x="15051" y="1602"/>
                  </a:cubicBezTo>
                  <a:cubicBezTo>
                    <a:pt x="15016" y="1744"/>
                    <a:pt x="15122" y="1851"/>
                    <a:pt x="15265" y="1886"/>
                  </a:cubicBezTo>
                  <a:cubicBezTo>
                    <a:pt x="15621" y="1922"/>
                    <a:pt x="15870" y="2207"/>
                    <a:pt x="15870" y="2562"/>
                  </a:cubicBezTo>
                  <a:lnTo>
                    <a:pt x="15870" y="10284"/>
                  </a:lnTo>
                  <a:lnTo>
                    <a:pt x="2740" y="10284"/>
                  </a:lnTo>
                  <a:lnTo>
                    <a:pt x="2740" y="2562"/>
                  </a:lnTo>
                  <a:cubicBezTo>
                    <a:pt x="2776" y="2171"/>
                    <a:pt x="3060" y="1886"/>
                    <a:pt x="3452" y="1886"/>
                  </a:cubicBezTo>
                  <a:lnTo>
                    <a:pt x="14268" y="1886"/>
                  </a:lnTo>
                  <a:cubicBezTo>
                    <a:pt x="14624" y="1886"/>
                    <a:pt x="14624" y="1353"/>
                    <a:pt x="14268" y="1353"/>
                  </a:cubicBezTo>
                  <a:lnTo>
                    <a:pt x="3452" y="1353"/>
                  </a:lnTo>
                  <a:cubicBezTo>
                    <a:pt x="2776" y="1353"/>
                    <a:pt x="2242" y="1886"/>
                    <a:pt x="2242" y="2562"/>
                  </a:cubicBezTo>
                  <a:lnTo>
                    <a:pt x="2242" y="10284"/>
                  </a:lnTo>
                  <a:lnTo>
                    <a:pt x="2100" y="10284"/>
                  </a:lnTo>
                  <a:cubicBezTo>
                    <a:pt x="1886" y="10284"/>
                    <a:pt x="1673" y="10319"/>
                    <a:pt x="1459" y="10390"/>
                  </a:cubicBezTo>
                  <a:lnTo>
                    <a:pt x="1459" y="997"/>
                  </a:lnTo>
                  <a:cubicBezTo>
                    <a:pt x="1459" y="748"/>
                    <a:pt x="1673" y="534"/>
                    <a:pt x="1957" y="534"/>
                  </a:cubicBezTo>
                  <a:lnTo>
                    <a:pt x="4448" y="534"/>
                  </a:lnTo>
                  <a:cubicBezTo>
                    <a:pt x="4804" y="534"/>
                    <a:pt x="4804" y="1"/>
                    <a:pt x="44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9"/>
            <p:cNvSpPr/>
            <p:nvPr/>
          </p:nvSpPr>
          <p:spPr>
            <a:xfrm>
              <a:off x="5713238" y="1453325"/>
              <a:ext cx="18700" cy="16225"/>
            </a:xfrm>
            <a:custGeom>
              <a:avLst/>
              <a:gdLst/>
              <a:ahLst/>
              <a:cxnLst/>
              <a:rect l="l" t="t" r="r" b="b"/>
              <a:pathLst>
                <a:path w="748" h="649" extrusionOk="0">
                  <a:moveTo>
                    <a:pt x="428" y="1"/>
                  </a:moveTo>
                  <a:cubicBezTo>
                    <a:pt x="143" y="1"/>
                    <a:pt x="1" y="356"/>
                    <a:pt x="179" y="570"/>
                  </a:cubicBezTo>
                  <a:cubicBezTo>
                    <a:pt x="243" y="624"/>
                    <a:pt x="321" y="648"/>
                    <a:pt x="398" y="648"/>
                  </a:cubicBezTo>
                  <a:cubicBezTo>
                    <a:pt x="575" y="648"/>
                    <a:pt x="748" y="519"/>
                    <a:pt x="748" y="321"/>
                  </a:cubicBezTo>
                  <a:cubicBezTo>
                    <a:pt x="748" y="143"/>
                    <a:pt x="606" y="1"/>
                    <a:pt x="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9"/>
            <p:cNvSpPr/>
            <p:nvPr/>
          </p:nvSpPr>
          <p:spPr>
            <a:xfrm>
              <a:off x="5569138" y="1504925"/>
              <a:ext cx="317575" cy="173300"/>
            </a:xfrm>
            <a:custGeom>
              <a:avLst/>
              <a:gdLst/>
              <a:ahLst/>
              <a:cxnLst/>
              <a:rect l="l" t="t" r="r" b="b"/>
              <a:pathLst>
                <a:path w="12703" h="6932" extrusionOk="0">
                  <a:moveTo>
                    <a:pt x="11494" y="544"/>
                  </a:moveTo>
                  <a:cubicBezTo>
                    <a:pt x="11708" y="544"/>
                    <a:pt x="11920" y="720"/>
                    <a:pt x="11920" y="961"/>
                  </a:cubicBezTo>
                  <a:cubicBezTo>
                    <a:pt x="11885" y="1174"/>
                    <a:pt x="11707" y="1352"/>
                    <a:pt x="11493" y="1352"/>
                  </a:cubicBezTo>
                  <a:cubicBezTo>
                    <a:pt x="11137" y="1352"/>
                    <a:pt x="10960" y="925"/>
                    <a:pt x="11209" y="676"/>
                  </a:cubicBezTo>
                  <a:cubicBezTo>
                    <a:pt x="11289" y="584"/>
                    <a:pt x="11392" y="544"/>
                    <a:pt x="11494" y="544"/>
                  </a:cubicBezTo>
                  <a:close/>
                  <a:moveTo>
                    <a:pt x="5267" y="712"/>
                  </a:moveTo>
                  <a:cubicBezTo>
                    <a:pt x="5053" y="890"/>
                    <a:pt x="4911" y="1139"/>
                    <a:pt x="4768" y="1388"/>
                  </a:cubicBezTo>
                  <a:cubicBezTo>
                    <a:pt x="4662" y="1317"/>
                    <a:pt x="4555" y="1246"/>
                    <a:pt x="4448" y="1174"/>
                  </a:cubicBezTo>
                  <a:cubicBezTo>
                    <a:pt x="4697" y="961"/>
                    <a:pt x="4946" y="819"/>
                    <a:pt x="5267" y="712"/>
                  </a:cubicBezTo>
                  <a:close/>
                  <a:moveTo>
                    <a:pt x="7081" y="712"/>
                  </a:moveTo>
                  <a:lnTo>
                    <a:pt x="7081" y="712"/>
                  </a:lnTo>
                  <a:cubicBezTo>
                    <a:pt x="7401" y="819"/>
                    <a:pt x="7686" y="996"/>
                    <a:pt x="7900" y="1174"/>
                  </a:cubicBezTo>
                  <a:cubicBezTo>
                    <a:pt x="7793" y="1281"/>
                    <a:pt x="7686" y="1352"/>
                    <a:pt x="7579" y="1388"/>
                  </a:cubicBezTo>
                  <a:cubicBezTo>
                    <a:pt x="7473" y="1139"/>
                    <a:pt x="7295" y="925"/>
                    <a:pt x="7081" y="712"/>
                  </a:cubicBezTo>
                  <a:close/>
                  <a:moveTo>
                    <a:pt x="5907" y="890"/>
                  </a:moveTo>
                  <a:lnTo>
                    <a:pt x="5907" y="1744"/>
                  </a:lnTo>
                  <a:cubicBezTo>
                    <a:pt x="5694" y="1708"/>
                    <a:pt x="5480" y="1673"/>
                    <a:pt x="5267" y="1601"/>
                  </a:cubicBezTo>
                  <a:cubicBezTo>
                    <a:pt x="5445" y="1317"/>
                    <a:pt x="5658" y="1068"/>
                    <a:pt x="5907" y="890"/>
                  </a:cubicBezTo>
                  <a:close/>
                  <a:moveTo>
                    <a:pt x="6441" y="854"/>
                  </a:moveTo>
                  <a:cubicBezTo>
                    <a:pt x="6690" y="1068"/>
                    <a:pt x="6903" y="1317"/>
                    <a:pt x="7081" y="1601"/>
                  </a:cubicBezTo>
                  <a:cubicBezTo>
                    <a:pt x="6868" y="1673"/>
                    <a:pt x="6654" y="1708"/>
                    <a:pt x="6441" y="1744"/>
                  </a:cubicBezTo>
                  <a:lnTo>
                    <a:pt x="6441" y="854"/>
                  </a:lnTo>
                  <a:close/>
                  <a:moveTo>
                    <a:pt x="4057" y="1601"/>
                  </a:moveTo>
                  <a:cubicBezTo>
                    <a:pt x="4199" y="1708"/>
                    <a:pt x="4377" y="1815"/>
                    <a:pt x="4519" y="1886"/>
                  </a:cubicBezTo>
                  <a:cubicBezTo>
                    <a:pt x="4377" y="2242"/>
                    <a:pt x="4306" y="2633"/>
                    <a:pt x="4270" y="2989"/>
                  </a:cubicBezTo>
                  <a:lnTo>
                    <a:pt x="3488" y="2989"/>
                  </a:lnTo>
                  <a:cubicBezTo>
                    <a:pt x="3523" y="2491"/>
                    <a:pt x="3737" y="1993"/>
                    <a:pt x="4057" y="1601"/>
                  </a:cubicBezTo>
                  <a:close/>
                  <a:moveTo>
                    <a:pt x="5018" y="2099"/>
                  </a:moveTo>
                  <a:cubicBezTo>
                    <a:pt x="5302" y="2206"/>
                    <a:pt x="5622" y="2277"/>
                    <a:pt x="5907" y="2277"/>
                  </a:cubicBezTo>
                  <a:lnTo>
                    <a:pt x="5907" y="2989"/>
                  </a:lnTo>
                  <a:lnTo>
                    <a:pt x="4840" y="2989"/>
                  </a:lnTo>
                  <a:cubicBezTo>
                    <a:pt x="4875" y="2704"/>
                    <a:pt x="4911" y="2384"/>
                    <a:pt x="5018" y="2099"/>
                  </a:cubicBezTo>
                  <a:close/>
                  <a:moveTo>
                    <a:pt x="7330" y="2099"/>
                  </a:moveTo>
                  <a:cubicBezTo>
                    <a:pt x="7437" y="2384"/>
                    <a:pt x="7508" y="2704"/>
                    <a:pt x="7544" y="2989"/>
                  </a:cubicBezTo>
                  <a:lnTo>
                    <a:pt x="6476" y="2989"/>
                  </a:lnTo>
                  <a:lnTo>
                    <a:pt x="6441" y="2277"/>
                  </a:lnTo>
                  <a:cubicBezTo>
                    <a:pt x="6761" y="2277"/>
                    <a:pt x="7046" y="2206"/>
                    <a:pt x="7330" y="2099"/>
                  </a:cubicBezTo>
                  <a:close/>
                  <a:moveTo>
                    <a:pt x="8291" y="1566"/>
                  </a:moveTo>
                  <a:cubicBezTo>
                    <a:pt x="8611" y="1993"/>
                    <a:pt x="8825" y="2455"/>
                    <a:pt x="8860" y="2989"/>
                  </a:cubicBezTo>
                  <a:lnTo>
                    <a:pt x="8077" y="2989"/>
                  </a:lnTo>
                  <a:cubicBezTo>
                    <a:pt x="8042" y="2598"/>
                    <a:pt x="7971" y="2242"/>
                    <a:pt x="7828" y="1886"/>
                  </a:cubicBezTo>
                  <a:cubicBezTo>
                    <a:pt x="8006" y="1779"/>
                    <a:pt x="8149" y="1673"/>
                    <a:pt x="8291" y="1566"/>
                  </a:cubicBezTo>
                  <a:close/>
                  <a:moveTo>
                    <a:pt x="5871" y="3523"/>
                  </a:moveTo>
                  <a:lnTo>
                    <a:pt x="5907" y="4234"/>
                  </a:lnTo>
                  <a:cubicBezTo>
                    <a:pt x="5587" y="4270"/>
                    <a:pt x="5302" y="4305"/>
                    <a:pt x="5018" y="4412"/>
                  </a:cubicBezTo>
                  <a:cubicBezTo>
                    <a:pt x="4911" y="4128"/>
                    <a:pt x="4840" y="3843"/>
                    <a:pt x="4804" y="3523"/>
                  </a:cubicBezTo>
                  <a:close/>
                  <a:moveTo>
                    <a:pt x="7508" y="3558"/>
                  </a:moveTo>
                  <a:cubicBezTo>
                    <a:pt x="7508" y="3843"/>
                    <a:pt x="7437" y="4163"/>
                    <a:pt x="7330" y="4448"/>
                  </a:cubicBezTo>
                  <a:cubicBezTo>
                    <a:pt x="7046" y="4341"/>
                    <a:pt x="6725" y="4270"/>
                    <a:pt x="6441" y="4234"/>
                  </a:cubicBezTo>
                  <a:lnTo>
                    <a:pt x="6441" y="3558"/>
                  </a:lnTo>
                  <a:close/>
                  <a:moveTo>
                    <a:pt x="8896" y="3523"/>
                  </a:moveTo>
                  <a:cubicBezTo>
                    <a:pt x="8825" y="4021"/>
                    <a:pt x="8647" y="4519"/>
                    <a:pt x="8327" y="4910"/>
                  </a:cubicBezTo>
                  <a:lnTo>
                    <a:pt x="8291" y="4910"/>
                  </a:lnTo>
                  <a:cubicBezTo>
                    <a:pt x="8149" y="4804"/>
                    <a:pt x="8006" y="4697"/>
                    <a:pt x="7828" y="4626"/>
                  </a:cubicBezTo>
                  <a:cubicBezTo>
                    <a:pt x="7971" y="4270"/>
                    <a:pt x="8042" y="3914"/>
                    <a:pt x="8077" y="3523"/>
                  </a:cubicBezTo>
                  <a:close/>
                  <a:moveTo>
                    <a:pt x="4306" y="3558"/>
                  </a:moveTo>
                  <a:cubicBezTo>
                    <a:pt x="4306" y="3950"/>
                    <a:pt x="4377" y="4305"/>
                    <a:pt x="4519" y="4661"/>
                  </a:cubicBezTo>
                  <a:cubicBezTo>
                    <a:pt x="4377" y="4732"/>
                    <a:pt x="4199" y="4839"/>
                    <a:pt x="4057" y="4946"/>
                  </a:cubicBezTo>
                  <a:cubicBezTo>
                    <a:pt x="3950" y="4804"/>
                    <a:pt x="3843" y="4626"/>
                    <a:pt x="3737" y="4483"/>
                  </a:cubicBezTo>
                  <a:lnTo>
                    <a:pt x="3737" y="4448"/>
                  </a:lnTo>
                  <a:cubicBezTo>
                    <a:pt x="3594" y="4163"/>
                    <a:pt x="3523" y="3879"/>
                    <a:pt x="3488" y="3558"/>
                  </a:cubicBezTo>
                  <a:close/>
                  <a:moveTo>
                    <a:pt x="5907" y="4804"/>
                  </a:moveTo>
                  <a:lnTo>
                    <a:pt x="5907" y="5658"/>
                  </a:lnTo>
                  <a:cubicBezTo>
                    <a:pt x="5658" y="5444"/>
                    <a:pt x="5445" y="5195"/>
                    <a:pt x="5267" y="4910"/>
                  </a:cubicBezTo>
                  <a:cubicBezTo>
                    <a:pt x="5480" y="4839"/>
                    <a:pt x="5694" y="4804"/>
                    <a:pt x="5907" y="4804"/>
                  </a:cubicBezTo>
                  <a:close/>
                  <a:moveTo>
                    <a:pt x="6441" y="4768"/>
                  </a:moveTo>
                  <a:cubicBezTo>
                    <a:pt x="6654" y="4804"/>
                    <a:pt x="6868" y="4839"/>
                    <a:pt x="7081" y="4910"/>
                  </a:cubicBezTo>
                  <a:cubicBezTo>
                    <a:pt x="6903" y="5195"/>
                    <a:pt x="6690" y="5444"/>
                    <a:pt x="6441" y="5658"/>
                  </a:cubicBezTo>
                  <a:lnTo>
                    <a:pt x="6441" y="4768"/>
                  </a:lnTo>
                  <a:close/>
                  <a:moveTo>
                    <a:pt x="4768" y="5124"/>
                  </a:moveTo>
                  <a:cubicBezTo>
                    <a:pt x="4911" y="5373"/>
                    <a:pt x="5053" y="5622"/>
                    <a:pt x="5267" y="5800"/>
                  </a:cubicBezTo>
                  <a:cubicBezTo>
                    <a:pt x="4946" y="5693"/>
                    <a:pt x="4697" y="5551"/>
                    <a:pt x="4448" y="5337"/>
                  </a:cubicBezTo>
                  <a:cubicBezTo>
                    <a:pt x="4555" y="5266"/>
                    <a:pt x="4662" y="5195"/>
                    <a:pt x="4768" y="5124"/>
                  </a:cubicBezTo>
                  <a:close/>
                  <a:moveTo>
                    <a:pt x="7579" y="5124"/>
                  </a:moveTo>
                  <a:cubicBezTo>
                    <a:pt x="7722" y="5195"/>
                    <a:pt x="7828" y="5266"/>
                    <a:pt x="7935" y="5337"/>
                  </a:cubicBezTo>
                  <a:cubicBezTo>
                    <a:pt x="7686" y="5551"/>
                    <a:pt x="7401" y="5693"/>
                    <a:pt x="7117" y="5800"/>
                  </a:cubicBezTo>
                  <a:lnTo>
                    <a:pt x="7081" y="5800"/>
                  </a:lnTo>
                  <a:cubicBezTo>
                    <a:pt x="7295" y="5622"/>
                    <a:pt x="7473" y="5373"/>
                    <a:pt x="7579" y="5124"/>
                  </a:cubicBezTo>
                  <a:close/>
                  <a:moveTo>
                    <a:pt x="925" y="5577"/>
                  </a:moveTo>
                  <a:cubicBezTo>
                    <a:pt x="1140" y="5577"/>
                    <a:pt x="1353" y="5737"/>
                    <a:pt x="1353" y="5978"/>
                  </a:cubicBezTo>
                  <a:cubicBezTo>
                    <a:pt x="1353" y="6227"/>
                    <a:pt x="1175" y="6405"/>
                    <a:pt x="926" y="6405"/>
                  </a:cubicBezTo>
                  <a:cubicBezTo>
                    <a:pt x="570" y="6405"/>
                    <a:pt x="392" y="5978"/>
                    <a:pt x="641" y="5693"/>
                  </a:cubicBezTo>
                  <a:cubicBezTo>
                    <a:pt x="721" y="5613"/>
                    <a:pt x="824" y="5577"/>
                    <a:pt x="925" y="5577"/>
                  </a:cubicBezTo>
                  <a:close/>
                  <a:moveTo>
                    <a:pt x="11493" y="0"/>
                  </a:moveTo>
                  <a:cubicBezTo>
                    <a:pt x="11102" y="0"/>
                    <a:pt x="10746" y="249"/>
                    <a:pt x="10604" y="605"/>
                  </a:cubicBezTo>
                  <a:lnTo>
                    <a:pt x="9928" y="605"/>
                  </a:lnTo>
                  <a:cubicBezTo>
                    <a:pt x="9857" y="605"/>
                    <a:pt x="9750" y="641"/>
                    <a:pt x="9714" y="712"/>
                  </a:cubicBezTo>
                  <a:lnTo>
                    <a:pt x="9038" y="1708"/>
                  </a:lnTo>
                  <a:cubicBezTo>
                    <a:pt x="8416" y="561"/>
                    <a:pt x="7303" y="10"/>
                    <a:pt x="6192" y="10"/>
                  </a:cubicBezTo>
                  <a:cubicBezTo>
                    <a:pt x="4892" y="10"/>
                    <a:pt x="3595" y="767"/>
                    <a:pt x="3096" y="2206"/>
                  </a:cubicBezTo>
                  <a:cubicBezTo>
                    <a:pt x="2847" y="2953"/>
                    <a:pt x="2883" y="3807"/>
                    <a:pt x="3203" y="4519"/>
                  </a:cubicBezTo>
                  <a:lnTo>
                    <a:pt x="2385" y="5693"/>
                  </a:lnTo>
                  <a:lnTo>
                    <a:pt x="1851" y="5693"/>
                  </a:lnTo>
                  <a:cubicBezTo>
                    <a:pt x="1709" y="5237"/>
                    <a:pt x="1331" y="5024"/>
                    <a:pt x="953" y="5024"/>
                  </a:cubicBezTo>
                  <a:cubicBezTo>
                    <a:pt x="477" y="5024"/>
                    <a:pt x="1" y="5363"/>
                    <a:pt x="1" y="5978"/>
                  </a:cubicBezTo>
                  <a:cubicBezTo>
                    <a:pt x="1" y="6593"/>
                    <a:pt x="477" y="6932"/>
                    <a:pt x="953" y="6932"/>
                  </a:cubicBezTo>
                  <a:cubicBezTo>
                    <a:pt x="1331" y="6932"/>
                    <a:pt x="1709" y="6719"/>
                    <a:pt x="1851" y="6262"/>
                  </a:cubicBezTo>
                  <a:lnTo>
                    <a:pt x="2491" y="6262"/>
                  </a:lnTo>
                  <a:cubicBezTo>
                    <a:pt x="2598" y="6262"/>
                    <a:pt x="2669" y="6191"/>
                    <a:pt x="2740" y="6120"/>
                  </a:cubicBezTo>
                  <a:lnTo>
                    <a:pt x="3488" y="5053"/>
                  </a:lnTo>
                  <a:cubicBezTo>
                    <a:pt x="4171" y="6026"/>
                    <a:pt x="5131" y="6445"/>
                    <a:pt x="6078" y="6445"/>
                  </a:cubicBezTo>
                  <a:cubicBezTo>
                    <a:pt x="8039" y="6445"/>
                    <a:pt x="9947" y="4652"/>
                    <a:pt x="9252" y="2277"/>
                  </a:cubicBezTo>
                  <a:lnTo>
                    <a:pt x="10034" y="1174"/>
                  </a:lnTo>
                  <a:lnTo>
                    <a:pt x="10533" y="1174"/>
                  </a:lnTo>
                  <a:cubicBezTo>
                    <a:pt x="10640" y="1627"/>
                    <a:pt x="11048" y="1897"/>
                    <a:pt x="11464" y="1897"/>
                  </a:cubicBezTo>
                  <a:cubicBezTo>
                    <a:pt x="11735" y="1897"/>
                    <a:pt x="12009" y="1783"/>
                    <a:pt x="12205" y="1530"/>
                  </a:cubicBezTo>
                  <a:cubicBezTo>
                    <a:pt x="12703" y="925"/>
                    <a:pt x="12276" y="0"/>
                    <a:pt x="114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79"/>
          <p:cNvGrpSpPr/>
          <p:nvPr/>
        </p:nvGrpSpPr>
        <p:grpSpPr>
          <a:xfrm>
            <a:off x="3487975" y="3038991"/>
            <a:ext cx="444775" cy="435000"/>
            <a:chOff x="4733888" y="2729775"/>
            <a:chExt cx="444775" cy="435000"/>
          </a:xfrm>
        </p:grpSpPr>
        <p:sp>
          <p:nvSpPr>
            <p:cNvPr id="1520" name="Google Shape;1520;p79"/>
            <p:cNvSpPr/>
            <p:nvPr/>
          </p:nvSpPr>
          <p:spPr>
            <a:xfrm>
              <a:off x="4733888" y="2729775"/>
              <a:ext cx="444775" cy="435000"/>
            </a:xfrm>
            <a:custGeom>
              <a:avLst/>
              <a:gdLst/>
              <a:ahLst/>
              <a:cxnLst/>
              <a:rect l="l" t="t" r="r" b="b"/>
              <a:pathLst>
                <a:path w="17791" h="17400" extrusionOk="0">
                  <a:moveTo>
                    <a:pt x="9251" y="535"/>
                  </a:moveTo>
                  <a:cubicBezTo>
                    <a:pt x="9429" y="535"/>
                    <a:pt x="9607" y="677"/>
                    <a:pt x="9607" y="890"/>
                  </a:cubicBezTo>
                  <a:lnTo>
                    <a:pt x="9749" y="2420"/>
                  </a:lnTo>
                  <a:cubicBezTo>
                    <a:pt x="9749" y="2634"/>
                    <a:pt x="9892" y="2776"/>
                    <a:pt x="10070" y="2812"/>
                  </a:cubicBezTo>
                  <a:cubicBezTo>
                    <a:pt x="10639" y="2918"/>
                    <a:pt x="11208" y="3132"/>
                    <a:pt x="11706" y="3381"/>
                  </a:cubicBezTo>
                  <a:cubicBezTo>
                    <a:pt x="11769" y="3406"/>
                    <a:pt x="11832" y="3418"/>
                    <a:pt x="11894" y="3418"/>
                  </a:cubicBezTo>
                  <a:cubicBezTo>
                    <a:pt x="12006" y="3418"/>
                    <a:pt x="12113" y="3379"/>
                    <a:pt x="12204" y="3310"/>
                  </a:cubicBezTo>
                  <a:lnTo>
                    <a:pt x="13343" y="2171"/>
                  </a:lnTo>
                  <a:cubicBezTo>
                    <a:pt x="13419" y="2095"/>
                    <a:pt x="13516" y="2060"/>
                    <a:pt x="13611" y="2060"/>
                  </a:cubicBezTo>
                  <a:cubicBezTo>
                    <a:pt x="13694" y="2060"/>
                    <a:pt x="13775" y="2086"/>
                    <a:pt x="13841" y="2136"/>
                  </a:cubicBezTo>
                  <a:lnTo>
                    <a:pt x="14517" y="2705"/>
                  </a:lnTo>
                  <a:cubicBezTo>
                    <a:pt x="14660" y="2812"/>
                    <a:pt x="14695" y="3025"/>
                    <a:pt x="14588" y="3168"/>
                  </a:cubicBezTo>
                  <a:lnTo>
                    <a:pt x="13699" y="4448"/>
                  </a:lnTo>
                  <a:cubicBezTo>
                    <a:pt x="13592" y="4626"/>
                    <a:pt x="13592" y="4804"/>
                    <a:pt x="13734" y="4982"/>
                  </a:cubicBezTo>
                  <a:cubicBezTo>
                    <a:pt x="14090" y="5409"/>
                    <a:pt x="14410" y="5907"/>
                    <a:pt x="14660" y="6477"/>
                  </a:cubicBezTo>
                  <a:cubicBezTo>
                    <a:pt x="14721" y="6600"/>
                    <a:pt x="14864" y="6697"/>
                    <a:pt x="15017" y="6697"/>
                  </a:cubicBezTo>
                  <a:cubicBezTo>
                    <a:pt x="15040" y="6697"/>
                    <a:pt x="15063" y="6695"/>
                    <a:pt x="15086" y="6690"/>
                  </a:cubicBezTo>
                  <a:lnTo>
                    <a:pt x="16652" y="6583"/>
                  </a:lnTo>
                  <a:cubicBezTo>
                    <a:pt x="16671" y="6580"/>
                    <a:pt x="16689" y="6578"/>
                    <a:pt x="16708" y="6578"/>
                  </a:cubicBezTo>
                  <a:cubicBezTo>
                    <a:pt x="16866" y="6578"/>
                    <a:pt x="17012" y="6709"/>
                    <a:pt x="17043" y="6868"/>
                  </a:cubicBezTo>
                  <a:lnTo>
                    <a:pt x="17186" y="7757"/>
                  </a:lnTo>
                  <a:cubicBezTo>
                    <a:pt x="17221" y="7935"/>
                    <a:pt x="17079" y="8113"/>
                    <a:pt x="16901" y="8149"/>
                  </a:cubicBezTo>
                  <a:lnTo>
                    <a:pt x="15513" y="8505"/>
                  </a:lnTo>
                  <a:cubicBezTo>
                    <a:pt x="15336" y="8576"/>
                    <a:pt x="15193" y="8754"/>
                    <a:pt x="15229" y="8932"/>
                  </a:cubicBezTo>
                  <a:lnTo>
                    <a:pt x="15229" y="9110"/>
                  </a:lnTo>
                  <a:cubicBezTo>
                    <a:pt x="15229" y="9679"/>
                    <a:pt x="15122" y="10248"/>
                    <a:pt x="14980" y="10817"/>
                  </a:cubicBezTo>
                  <a:cubicBezTo>
                    <a:pt x="14944" y="10960"/>
                    <a:pt x="15015" y="11138"/>
                    <a:pt x="15158" y="11244"/>
                  </a:cubicBezTo>
                  <a:lnTo>
                    <a:pt x="16296" y="12063"/>
                  </a:lnTo>
                  <a:cubicBezTo>
                    <a:pt x="16439" y="12169"/>
                    <a:pt x="16474" y="12383"/>
                    <a:pt x="16403" y="12525"/>
                  </a:cubicBezTo>
                  <a:lnTo>
                    <a:pt x="15940" y="13308"/>
                  </a:lnTo>
                  <a:cubicBezTo>
                    <a:pt x="15888" y="13412"/>
                    <a:pt x="15760" y="13478"/>
                    <a:pt x="15625" y="13478"/>
                  </a:cubicBezTo>
                  <a:cubicBezTo>
                    <a:pt x="15576" y="13478"/>
                    <a:pt x="15526" y="13469"/>
                    <a:pt x="15478" y="13450"/>
                  </a:cubicBezTo>
                  <a:lnTo>
                    <a:pt x="14375" y="12917"/>
                  </a:lnTo>
                  <a:cubicBezTo>
                    <a:pt x="14316" y="12893"/>
                    <a:pt x="14252" y="12881"/>
                    <a:pt x="14189" y="12881"/>
                  </a:cubicBezTo>
                  <a:cubicBezTo>
                    <a:pt x="14063" y="12881"/>
                    <a:pt x="13936" y="12929"/>
                    <a:pt x="13841" y="13023"/>
                  </a:cubicBezTo>
                  <a:cubicBezTo>
                    <a:pt x="13450" y="13593"/>
                    <a:pt x="12916" y="14055"/>
                    <a:pt x="12382" y="14411"/>
                  </a:cubicBezTo>
                  <a:cubicBezTo>
                    <a:pt x="12240" y="14518"/>
                    <a:pt x="12169" y="14696"/>
                    <a:pt x="12204" y="14874"/>
                  </a:cubicBezTo>
                  <a:lnTo>
                    <a:pt x="12489" y="16048"/>
                  </a:lnTo>
                  <a:cubicBezTo>
                    <a:pt x="12560" y="16226"/>
                    <a:pt x="12453" y="16439"/>
                    <a:pt x="12276" y="16475"/>
                  </a:cubicBezTo>
                  <a:lnTo>
                    <a:pt x="11457" y="16795"/>
                  </a:lnTo>
                  <a:cubicBezTo>
                    <a:pt x="11428" y="16801"/>
                    <a:pt x="11397" y="16804"/>
                    <a:pt x="11366" y="16804"/>
                  </a:cubicBezTo>
                  <a:cubicBezTo>
                    <a:pt x="11212" y="16804"/>
                    <a:pt x="11054" y="16730"/>
                    <a:pt x="10995" y="16581"/>
                  </a:cubicBezTo>
                  <a:lnTo>
                    <a:pt x="10568" y="15621"/>
                  </a:lnTo>
                  <a:cubicBezTo>
                    <a:pt x="10461" y="15443"/>
                    <a:pt x="10283" y="15372"/>
                    <a:pt x="10105" y="15372"/>
                  </a:cubicBezTo>
                  <a:cubicBezTo>
                    <a:pt x="9643" y="15478"/>
                    <a:pt x="9216" y="15514"/>
                    <a:pt x="8789" y="15514"/>
                  </a:cubicBezTo>
                  <a:cubicBezTo>
                    <a:pt x="8504" y="15514"/>
                    <a:pt x="8219" y="15514"/>
                    <a:pt x="7935" y="15478"/>
                  </a:cubicBezTo>
                  <a:cubicBezTo>
                    <a:pt x="7911" y="15474"/>
                    <a:pt x="7888" y="15472"/>
                    <a:pt x="7865" y="15472"/>
                  </a:cubicBezTo>
                  <a:cubicBezTo>
                    <a:pt x="7712" y="15472"/>
                    <a:pt x="7570" y="15568"/>
                    <a:pt x="7508" y="15692"/>
                  </a:cubicBezTo>
                  <a:lnTo>
                    <a:pt x="7045" y="16688"/>
                  </a:lnTo>
                  <a:cubicBezTo>
                    <a:pt x="6990" y="16799"/>
                    <a:pt x="6869" y="16889"/>
                    <a:pt x="6734" y="16889"/>
                  </a:cubicBezTo>
                  <a:cubicBezTo>
                    <a:pt x="6696" y="16889"/>
                    <a:pt x="6657" y="16882"/>
                    <a:pt x="6618" y="16866"/>
                  </a:cubicBezTo>
                  <a:lnTo>
                    <a:pt x="5800" y="16546"/>
                  </a:lnTo>
                  <a:cubicBezTo>
                    <a:pt x="5586" y="16510"/>
                    <a:pt x="5515" y="16297"/>
                    <a:pt x="5551" y="16119"/>
                  </a:cubicBezTo>
                  <a:lnTo>
                    <a:pt x="5835" y="15158"/>
                  </a:lnTo>
                  <a:cubicBezTo>
                    <a:pt x="5871" y="14945"/>
                    <a:pt x="5800" y="14767"/>
                    <a:pt x="5622" y="14660"/>
                  </a:cubicBezTo>
                  <a:cubicBezTo>
                    <a:pt x="4982" y="14304"/>
                    <a:pt x="4412" y="13842"/>
                    <a:pt x="3950" y="13272"/>
                  </a:cubicBezTo>
                  <a:cubicBezTo>
                    <a:pt x="3879" y="13201"/>
                    <a:pt x="3736" y="13130"/>
                    <a:pt x="3629" y="13130"/>
                  </a:cubicBezTo>
                  <a:cubicBezTo>
                    <a:pt x="3558" y="13130"/>
                    <a:pt x="3523" y="13166"/>
                    <a:pt x="3452" y="13166"/>
                  </a:cubicBezTo>
                  <a:lnTo>
                    <a:pt x="2455" y="13628"/>
                  </a:lnTo>
                  <a:cubicBezTo>
                    <a:pt x="2417" y="13647"/>
                    <a:pt x="2374" y="13656"/>
                    <a:pt x="2330" y="13656"/>
                  </a:cubicBezTo>
                  <a:cubicBezTo>
                    <a:pt x="2209" y="13656"/>
                    <a:pt x="2080" y="13590"/>
                    <a:pt x="2028" y="13486"/>
                  </a:cubicBezTo>
                  <a:lnTo>
                    <a:pt x="1566" y="12703"/>
                  </a:lnTo>
                  <a:cubicBezTo>
                    <a:pt x="1495" y="12561"/>
                    <a:pt x="1530" y="12347"/>
                    <a:pt x="1672" y="12241"/>
                  </a:cubicBezTo>
                  <a:lnTo>
                    <a:pt x="2562" y="11600"/>
                  </a:lnTo>
                  <a:cubicBezTo>
                    <a:pt x="2704" y="11493"/>
                    <a:pt x="2776" y="11316"/>
                    <a:pt x="2740" y="11138"/>
                  </a:cubicBezTo>
                  <a:cubicBezTo>
                    <a:pt x="2491" y="10462"/>
                    <a:pt x="2384" y="9786"/>
                    <a:pt x="2384" y="9074"/>
                  </a:cubicBezTo>
                  <a:cubicBezTo>
                    <a:pt x="2384" y="8896"/>
                    <a:pt x="2277" y="8718"/>
                    <a:pt x="2099" y="8683"/>
                  </a:cubicBezTo>
                  <a:lnTo>
                    <a:pt x="925" y="8362"/>
                  </a:lnTo>
                  <a:cubicBezTo>
                    <a:pt x="747" y="8291"/>
                    <a:pt x="605" y="8113"/>
                    <a:pt x="641" y="7935"/>
                  </a:cubicBezTo>
                  <a:lnTo>
                    <a:pt x="819" y="7081"/>
                  </a:lnTo>
                  <a:cubicBezTo>
                    <a:pt x="854" y="6868"/>
                    <a:pt x="996" y="6761"/>
                    <a:pt x="1210" y="6761"/>
                  </a:cubicBezTo>
                  <a:lnTo>
                    <a:pt x="2455" y="6868"/>
                  </a:lnTo>
                  <a:cubicBezTo>
                    <a:pt x="2478" y="6873"/>
                    <a:pt x="2501" y="6875"/>
                    <a:pt x="2524" y="6875"/>
                  </a:cubicBezTo>
                  <a:cubicBezTo>
                    <a:pt x="2677" y="6875"/>
                    <a:pt x="2820" y="6774"/>
                    <a:pt x="2882" y="6619"/>
                  </a:cubicBezTo>
                  <a:cubicBezTo>
                    <a:pt x="3131" y="6014"/>
                    <a:pt x="3487" y="5480"/>
                    <a:pt x="3879" y="4982"/>
                  </a:cubicBezTo>
                  <a:cubicBezTo>
                    <a:pt x="4021" y="4804"/>
                    <a:pt x="4021" y="4626"/>
                    <a:pt x="3914" y="4448"/>
                  </a:cubicBezTo>
                  <a:lnTo>
                    <a:pt x="3131" y="3310"/>
                  </a:lnTo>
                  <a:cubicBezTo>
                    <a:pt x="3025" y="3132"/>
                    <a:pt x="3025" y="2954"/>
                    <a:pt x="3167" y="2812"/>
                  </a:cubicBezTo>
                  <a:lnTo>
                    <a:pt x="3843" y="2242"/>
                  </a:lnTo>
                  <a:cubicBezTo>
                    <a:pt x="3914" y="2189"/>
                    <a:pt x="4003" y="2162"/>
                    <a:pt x="4092" y="2162"/>
                  </a:cubicBezTo>
                  <a:cubicBezTo>
                    <a:pt x="4181" y="2162"/>
                    <a:pt x="4270" y="2189"/>
                    <a:pt x="4341" y="2242"/>
                  </a:cubicBezTo>
                  <a:lnTo>
                    <a:pt x="5373" y="3274"/>
                  </a:lnTo>
                  <a:cubicBezTo>
                    <a:pt x="5454" y="3383"/>
                    <a:pt x="5578" y="3429"/>
                    <a:pt x="5710" y="3429"/>
                  </a:cubicBezTo>
                  <a:cubicBezTo>
                    <a:pt x="5751" y="3429"/>
                    <a:pt x="5793" y="3425"/>
                    <a:pt x="5835" y="3417"/>
                  </a:cubicBezTo>
                  <a:cubicBezTo>
                    <a:pt x="6369" y="3132"/>
                    <a:pt x="6938" y="2918"/>
                    <a:pt x="7508" y="2812"/>
                  </a:cubicBezTo>
                  <a:cubicBezTo>
                    <a:pt x="7686" y="2776"/>
                    <a:pt x="7828" y="2634"/>
                    <a:pt x="7864" y="2420"/>
                  </a:cubicBezTo>
                  <a:lnTo>
                    <a:pt x="8006" y="890"/>
                  </a:lnTo>
                  <a:cubicBezTo>
                    <a:pt x="8006" y="677"/>
                    <a:pt x="8184" y="535"/>
                    <a:pt x="8362" y="535"/>
                  </a:cubicBezTo>
                  <a:close/>
                  <a:moveTo>
                    <a:pt x="8326" y="1"/>
                  </a:moveTo>
                  <a:cubicBezTo>
                    <a:pt x="7899" y="1"/>
                    <a:pt x="7508" y="357"/>
                    <a:pt x="7437" y="819"/>
                  </a:cubicBezTo>
                  <a:lnTo>
                    <a:pt x="7330" y="2314"/>
                  </a:lnTo>
                  <a:cubicBezTo>
                    <a:pt x="6725" y="2420"/>
                    <a:pt x="6156" y="2634"/>
                    <a:pt x="5622" y="2883"/>
                  </a:cubicBezTo>
                  <a:lnTo>
                    <a:pt x="4626" y="1922"/>
                  </a:lnTo>
                  <a:cubicBezTo>
                    <a:pt x="4452" y="1748"/>
                    <a:pt x="4225" y="1658"/>
                    <a:pt x="3997" y="1658"/>
                  </a:cubicBezTo>
                  <a:cubicBezTo>
                    <a:pt x="3806" y="1658"/>
                    <a:pt x="3614" y="1721"/>
                    <a:pt x="3452" y="1851"/>
                  </a:cubicBezTo>
                  <a:lnTo>
                    <a:pt x="2776" y="2420"/>
                  </a:lnTo>
                  <a:cubicBezTo>
                    <a:pt x="2420" y="2741"/>
                    <a:pt x="2349" y="3239"/>
                    <a:pt x="2633" y="3595"/>
                  </a:cubicBezTo>
                  <a:lnTo>
                    <a:pt x="3380" y="4698"/>
                  </a:lnTo>
                  <a:cubicBezTo>
                    <a:pt x="2953" y="5196"/>
                    <a:pt x="2633" y="5765"/>
                    <a:pt x="2349" y="6370"/>
                  </a:cubicBezTo>
                  <a:lnTo>
                    <a:pt x="1174" y="6263"/>
                  </a:lnTo>
                  <a:cubicBezTo>
                    <a:pt x="1151" y="6261"/>
                    <a:pt x="1128" y="6260"/>
                    <a:pt x="1104" y="6260"/>
                  </a:cubicBezTo>
                  <a:cubicBezTo>
                    <a:pt x="673" y="6260"/>
                    <a:pt x="317" y="6571"/>
                    <a:pt x="249" y="7010"/>
                  </a:cubicBezTo>
                  <a:lnTo>
                    <a:pt x="71" y="7864"/>
                  </a:lnTo>
                  <a:cubicBezTo>
                    <a:pt x="0" y="8291"/>
                    <a:pt x="285" y="8718"/>
                    <a:pt x="712" y="8860"/>
                  </a:cubicBezTo>
                  <a:lnTo>
                    <a:pt x="1815" y="9145"/>
                  </a:lnTo>
                  <a:cubicBezTo>
                    <a:pt x="1815" y="9857"/>
                    <a:pt x="1922" y="10568"/>
                    <a:pt x="2171" y="11244"/>
                  </a:cubicBezTo>
                  <a:lnTo>
                    <a:pt x="1388" y="11849"/>
                  </a:lnTo>
                  <a:cubicBezTo>
                    <a:pt x="996" y="12134"/>
                    <a:pt x="890" y="12632"/>
                    <a:pt x="1103" y="13023"/>
                  </a:cubicBezTo>
                  <a:lnTo>
                    <a:pt x="1566" y="13771"/>
                  </a:lnTo>
                  <a:cubicBezTo>
                    <a:pt x="1717" y="14048"/>
                    <a:pt x="2011" y="14218"/>
                    <a:pt x="2321" y="14218"/>
                  </a:cubicBezTo>
                  <a:cubicBezTo>
                    <a:pt x="2449" y="14218"/>
                    <a:pt x="2580" y="14189"/>
                    <a:pt x="2704" y="14126"/>
                  </a:cubicBezTo>
                  <a:lnTo>
                    <a:pt x="3594" y="13699"/>
                  </a:lnTo>
                  <a:cubicBezTo>
                    <a:pt x="4092" y="14233"/>
                    <a:pt x="4661" y="14731"/>
                    <a:pt x="5302" y="15087"/>
                  </a:cubicBezTo>
                  <a:lnTo>
                    <a:pt x="5053" y="15977"/>
                  </a:lnTo>
                  <a:cubicBezTo>
                    <a:pt x="4946" y="16439"/>
                    <a:pt x="5195" y="16866"/>
                    <a:pt x="5622" y="17044"/>
                  </a:cubicBezTo>
                  <a:lnTo>
                    <a:pt x="6440" y="17329"/>
                  </a:lnTo>
                  <a:cubicBezTo>
                    <a:pt x="6547" y="17364"/>
                    <a:pt x="6618" y="17400"/>
                    <a:pt x="6725" y="17400"/>
                  </a:cubicBezTo>
                  <a:cubicBezTo>
                    <a:pt x="7081" y="17400"/>
                    <a:pt x="7365" y="17186"/>
                    <a:pt x="7543" y="16902"/>
                  </a:cubicBezTo>
                  <a:lnTo>
                    <a:pt x="7970" y="15977"/>
                  </a:lnTo>
                  <a:cubicBezTo>
                    <a:pt x="8265" y="16006"/>
                    <a:pt x="8566" y="16023"/>
                    <a:pt x="8868" y="16023"/>
                  </a:cubicBezTo>
                  <a:cubicBezTo>
                    <a:pt x="9295" y="16023"/>
                    <a:pt x="9724" y="15989"/>
                    <a:pt x="10141" y="15905"/>
                  </a:cubicBezTo>
                  <a:lnTo>
                    <a:pt x="10568" y="16795"/>
                  </a:lnTo>
                  <a:cubicBezTo>
                    <a:pt x="10729" y="17091"/>
                    <a:pt x="11033" y="17285"/>
                    <a:pt x="11357" y="17285"/>
                  </a:cubicBezTo>
                  <a:cubicBezTo>
                    <a:pt x="11461" y="17285"/>
                    <a:pt x="11567" y="17265"/>
                    <a:pt x="11671" y="17222"/>
                  </a:cubicBezTo>
                  <a:lnTo>
                    <a:pt x="12489" y="16937"/>
                  </a:lnTo>
                  <a:cubicBezTo>
                    <a:pt x="12916" y="16759"/>
                    <a:pt x="13165" y="16332"/>
                    <a:pt x="13058" y="15870"/>
                  </a:cubicBezTo>
                  <a:lnTo>
                    <a:pt x="12738" y="14767"/>
                  </a:lnTo>
                  <a:cubicBezTo>
                    <a:pt x="13307" y="14411"/>
                    <a:pt x="13841" y="13913"/>
                    <a:pt x="14268" y="13379"/>
                  </a:cubicBezTo>
                  <a:lnTo>
                    <a:pt x="15300" y="13877"/>
                  </a:lnTo>
                  <a:cubicBezTo>
                    <a:pt x="15422" y="13928"/>
                    <a:pt x="15548" y="13953"/>
                    <a:pt x="15670" y="13953"/>
                  </a:cubicBezTo>
                  <a:cubicBezTo>
                    <a:pt x="15975" y="13953"/>
                    <a:pt x="16261" y="13801"/>
                    <a:pt x="16439" y="13522"/>
                  </a:cubicBezTo>
                  <a:lnTo>
                    <a:pt x="16901" y="12774"/>
                  </a:lnTo>
                  <a:cubicBezTo>
                    <a:pt x="17115" y="12383"/>
                    <a:pt x="17008" y="11885"/>
                    <a:pt x="16616" y="11600"/>
                  </a:cubicBezTo>
                  <a:lnTo>
                    <a:pt x="15549" y="10817"/>
                  </a:lnTo>
                  <a:cubicBezTo>
                    <a:pt x="15691" y="10248"/>
                    <a:pt x="15763" y="9643"/>
                    <a:pt x="15763" y="9038"/>
                  </a:cubicBezTo>
                  <a:lnTo>
                    <a:pt x="15763" y="8932"/>
                  </a:lnTo>
                  <a:lnTo>
                    <a:pt x="17079" y="8576"/>
                  </a:lnTo>
                  <a:cubicBezTo>
                    <a:pt x="17506" y="8469"/>
                    <a:pt x="17791" y="8042"/>
                    <a:pt x="17719" y="7580"/>
                  </a:cubicBezTo>
                  <a:lnTo>
                    <a:pt x="17719" y="7580"/>
                  </a:lnTo>
                  <a:lnTo>
                    <a:pt x="17684" y="7651"/>
                  </a:lnTo>
                  <a:lnTo>
                    <a:pt x="17506" y="6761"/>
                  </a:lnTo>
                  <a:cubicBezTo>
                    <a:pt x="17438" y="6356"/>
                    <a:pt x="17082" y="6047"/>
                    <a:pt x="16651" y="6047"/>
                  </a:cubicBezTo>
                  <a:cubicBezTo>
                    <a:pt x="16628" y="6047"/>
                    <a:pt x="16604" y="6048"/>
                    <a:pt x="16581" y="6050"/>
                  </a:cubicBezTo>
                  <a:lnTo>
                    <a:pt x="15086" y="6156"/>
                  </a:lnTo>
                  <a:cubicBezTo>
                    <a:pt x="14837" y="5623"/>
                    <a:pt x="14517" y="5124"/>
                    <a:pt x="14161" y="4662"/>
                  </a:cubicBezTo>
                  <a:lnTo>
                    <a:pt x="15015" y="3452"/>
                  </a:lnTo>
                  <a:cubicBezTo>
                    <a:pt x="15264" y="3096"/>
                    <a:pt x="15193" y="2563"/>
                    <a:pt x="14837" y="2278"/>
                  </a:cubicBezTo>
                  <a:lnTo>
                    <a:pt x="14161" y="1709"/>
                  </a:lnTo>
                  <a:cubicBezTo>
                    <a:pt x="14015" y="1579"/>
                    <a:pt x="13825" y="1516"/>
                    <a:pt x="13631" y="1516"/>
                  </a:cubicBezTo>
                  <a:cubicBezTo>
                    <a:pt x="13399" y="1516"/>
                    <a:pt x="13161" y="1606"/>
                    <a:pt x="12987" y="1780"/>
                  </a:cubicBezTo>
                  <a:lnTo>
                    <a:pt x="11884" y="2883"/>
                  </a:lnTo>
                  <a:cubicBezTo>
                    <a:pt x="11350" y="2598"/>
                    <a:pt x="10817" y="2420"/>
                    <a:pt x="10247" y="2314"/>
                  </a:cubicBezTo>
                  <a:lnTo>
                    <a:pt x="10105" y="819"/>
                  </a:lnTo>
                  <a:cubicBezTo>
                    <a:pt x="10070" y="357"/>
                    <a:pt x="9678" y="1"/>
                    <a:pt x="9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9"/>
            <p:cNvSpPr/>
            <p:nvPr/>
          </p:nvSpPr>
          <p:spPr>
            <a:xfrm>
              <a:off x="4879763" y="2837850"/>
              <a:ext cx="187725" cy="85875"/>
            </a:xfrm>
            <a:custGeom>
              <a:avLst/>
              <a:gdLst/>
              <a:ahLst/>
              <a:cxnLst/>
              <a:rect l="l" t="t" r="r" b="b"/>
              <a:pathLst>
                <a:path w="7509" h="3435" extrusionOk="0">
                  <a:moveTo>
                    <a:pt x="2968" y="0"/>
                  </a:moveTo>
                  <a:cubicBezTo>
                    <a:pt x="2010" y="0"/>
                    <a:pt x="1036" y="289"/>
                    <a:pt x="178" y="908"/>
                  </a:cubicBezTo>
                  <a:cubicBezTo>
                    <a:pt x="36" y="979"/>
                    <a:pt x="0" y="1157"/>
                    <a:pt x="107" y="1264"/>
                  </a:cubicBezTo>
                  <a:cubicBezTo>
                    <a:pt x="149" y="1326"/>
                    <a:pt x="226" y="1364"/>
                    <a:pt x="304" y="1364"/>
                  </a:cubicBezTo>
                  <a:cubicBezTo>
                    <a:pt x="361" y="1364"/>
                    <a:pt x="418" y="1344"/>
                    <a:pt x="463" y="1300"/>
                  </a:cubicBezTo>
                  <a:cubicBezTo>
                    <a:pt x="1175" y="801"/>
                    <a:pt x="2064" y="517"/>
                    <a:pt x="2954" y="517"/>
                  </a:cubicBezTo>
                  <a:cubicBezTo>
                    <a:pt x="4733" y="552"/>
                    <a:pt x="6298" y="1620"/>
                    <a:pt x="6974" y="3257"/>
                  </a:cubicBezTo>
                  <a:cubicBezTo>
                    <a:pt x="7010" y="3363"/>
                    <a:pt x="7081" y="3434"/>
                    <a:pt x="7188" y="3434"/>
                  </a:cubicBezTo>
                  <a:lnTo>
                    <a:pt x="7295" y="3434"/>
                  </a:lnTo>
                  <a:cubicBezTo>
                    <a:pt x="7437" y="3399"/>
                    <a:pt x="7508" y="3221"/>
                    <a:pt x="7437" y="3114"/>
                  </a:cubicBezTo>
                  <a:lnTo>
                    <a:pt x="7472" y="3079"/>
                  </a:lnTo>
                  <a:cubicBezTo>
                    <a:pt x="6715" y="1138"/>
                    <a:pt x="4872" y="0"/>
                    <a:pt x="29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9"/>
            <p:cNvSpPr/>
            <p:nvPr/>
          </p:nvSpPr>
          <p:spPr>
            <a:xfrm>
              <a:off x="4811263" y="2877475"/>
              <a:ext cx="97875" cy="190350"/>
            </a:xfrm>
            <a:custGeom>
              <a:avLst/>
              <a:gdLst/>
              <a:ahLst/>
              <a:cxnLst/>
              <a:rect l="l" t="t" r="r" b="b"/>
              <a:pathLst>
                <a:path w="3915" h="7614" extrusionOk="0">
                  <a:moveTo>
                    <a:pt x="2262" y="0"/>
                  </a:moveTo>
                  <a:cubicBezTo>
                    <a:pt x="2206" y="0"/>
                    <a:pt x="2149" y="21"/>
                    <a:pt x="2100" y="70"/>
                  </a:cubicBezTo>
                  <a:cubicBezTo>
                    <a:pt x="1" y="2419"/>
                    <a:pt x="677" y="6119"/>
                    <a:pt x="3488" y="7578"/>
                  </a:cubicBezTo>
                  <a:cubicBezTo>
                    <a:pt x="3523" y="7578"/>
                    <a:pt x="3559" y="7614"/>
                    <a:pt x="3594" y="7614"/>
                  </a:cubicBezTo>
                  <a:cubicBezTo>
                    <a:pt x="3701" y="7614"/>
                    <a:pt x="3772" y="7542"/>
                    <a:pt x="3843" y="7471"/>
                  </a:cubicBezTo>
                  <a:cubicBezTo>
                    <a:pt x="3915" y="7329"/>
                    <a:pt x="3843" y="7187"/>
                    <a:pt x="3737" y="7115"/>
                  </a:cubicBezTo>
                  <a:lnTo>
                    <a:pt x="3737" y="7080"/>
                  </a:lnTo>
                  <a:cubicBezTo>
                    <a:pt x="1246" y="5799"/>
                    <a:pt x="641" y="2525"/>
                    <a:pt x="2491" y="426"/>
                  </a:cubicBezTo>
                  <a:cubicBezTo>
                    <a:pt x="2628" y="234"/>
                    <a:pt x="2449" y="0"/>
                    <a:pt x="2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9"/>
            <p:cNvSpPr/>
            <p:nvPr/>
          </p:nvSpPr>
          <p:spPr>
            <a:xfrm>
              <a:off x="4915338" y="2936525"/>
              <a:ext cx="159250" cy="143175"/>
            </a:xfrm>
            <a:custGeom>
              <a:avLst/>
              <a:gdLst/>
              <a:ahLst/>
              <a:cxnLst/>
              <a:rect l="l" t="t" r="r" b="b"/>
              <a:pathLst>
                <a:path w="6370" h="5727" extrusionOk="0">
                  <a:moveTo>
                    <a:pt x="6060" y="1"/>
                  </a:moveTo>
                  <a:cubicBezTo>
                    <a:pt x="5922" y="1"/>
                    <a:pt x="5781" y="110"/>
                    <a:pt x="5800" y="306"/>
                  </a:cubicBezTo>
                  <a:cubicBezTo>
                    <a:pt x="5836" y="484"/>
                    <a:pt x="5836" y="697"/>
                    <a:pt x="5836" y="911"/>
                  </a:cubicBezTo>
                  <a:cubicBezTo>
                    <a:pt x="5836" y="3295"/>
                    <a:pt x="3915" y="5216"/>
                    <a:pt x="1531" y="5216"/>
                  </a:cubicBezTo>
                  <a:cubicBezTo>
                    <a:pt x="1175" y="5216"/>
                    <a:pt x="819" y="5180"/>
                    <a:pt x="463" y="5074"/>
                  </a:cubicBezTo>
                  <a:cubicBezTo>
                    <a:pt x="431" y="5064"/>
                    <a:pt x="401" y="5060"/>
                    <a:pt x="372" y="5060"/>
                  </a:cubicBezTo>
                  <a:cubicBezTo>
                    <a:pt x="86" y="5060"/>
                    <a:pt x="0" y="5507"/>
                    <a:pt x="357" y="5572"/>
                  </a:cubicBezTo>
                  <a:cubicBezTo>
                    <a:pt x="763" y="5677"/>
                    <a:pt x="1168" y="5727"/>
                    <a:pt x="1564" y="5727"/>
                  </a:cubicBezTo>
                  <a:cubicBezTo>
                    <a:pt x="4122" y="5727"/>
                    <a:pt x="6339" y="3652"/>
                    <a:pt x="6370" y="911"/>
                  </a:cubicBezTo>
                  <a:cubicBezTo>
                    <a:pt x="6370" y="697"/>
                    <a:pt x="6334" y="448"/>
                    <a:pt x="6299" y="235"/>
                  </a:cubicBezTo>
                  <a:cubicBezTo>
                    <a:pt x="6282" y="74"/>
                    <a:pt x="6173" y="1"/>
                    <a:pt x="60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9"/>
            <p:cNvSpPr/>
            <p:nvPr/>
          </p:nvSpPr>
          <p:spPr>
            <a:xfrm>
              <a:off x="4880913" y="2937475"/>
              <a:ext cx="143875" cy="39625"/>
            </a:xfrm>
            <a:custGeom>
              <a:avLst/>
              <a:gdLst/>
              <a:ahLst/>
              <a:cxnLst/>
              <a:rect l="l" t="t" r="r" b="b"/>
              <a:pathLst>
                <a:path w="5755" h="1585" extrusionOk="0">
                  <a:moveTo>
                    <a:pt x="2921" y="1"/>
                  </a:moveTo>
                  <a:cubicBezTo>
                    <a:pt x="1929" y="1"/>
                    <a:pt x="933" y="375"/>
                    <a:pt x="168" y="1122"/>
                  </a:cubicBezTo>
                  <a:cubicBezTo>
                    <a:pt x="0" y="1317"/>
                    <a:pt x="184" y="1579"/>
                    <a:pt x="391" y="1579"/>
                  </a:cubicBezTo>
                  <a:cubicBezTo>
                    <a:pt x="447" y="1579"/>
                    <a:pt x="506" y="1559"/>
                    <a:pt x="559" y="1513"/>
                  </a:cubicBezTo>
                  <a:cubicBezTo>
                    <a:pt x="1218" y="873"/>
                    <a:pt x="2072" y="552"/>
                    <a:pt x="2921" y="552"/>
                  </a:cubicBezTo>
                  <a:cubicBezTo>
                    <a:pt x="3771" y="552"/>
                    <a:pt x="4616" y="873"/>
                    <a:pt x="5256" y="1513"/>
                  </a:cubicBezTo>
                  <a:cubicBezTo>
                    <a:pt x="5327" y="1584"/>
                    <a:pt x="5398" y="1584"/>
                    <a:pt x="5469" y="1584"/>
                  </a:cubicBezTo>
                  <a:cubicBezTo>
                    <a:pt x="5541" y="1584"/>
                    <a:pt x="5612" y="1584"/>
                    <a:pt x="5647" y="1513"/>
                  </a:cubicBezTo>
                  <a:cubicBezTo>
                    <a:pt x="5754" y="1406"/>
                    <a:pt x="5754" y="1228"/>
                    <a:pt x="5647" y="1122"/>
                  </a:cubicBezTo>
                  <a:cubicBezTo>
                    <a:pt x="4900" y="375"/>
                    <a:pt x="3913" y="1"/>
                    <a:pt x="29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9"/>
            <p:cNvSpPr/>
            <p:nvPr/>
          </p:nvSpPr>
          <p:spPr>
            <a:xfrm>
              <a:off x="4905513" y="2980175"/>
              <a:ext cx="94350" cy="29650"/>
            </a:xfrm>
            <a:custGeom>
              <a:avLst/>
              <a:gdLst/>
              <a:ahLst/>
              <a:cxnLst/>
              <a:rect l="l" t="t" r="r" b="b"/>
              <a:pathLst>
                <a:path w="3774" h="1186" extrusionOk="0">
                  <a:moveTo>
                    <a:pt x="1941" y="1"/>
                  </a:moveTo>
                  <a:cubicBezTo>
                    <a:pt x="1319" y="1"/>
                    <a:pt x="696" y="232"/>
                    <a:pt x="216" y="695"/>
                  </a:cubicBezTo>
                  <a:cubicBezTo>
                    <a:pt x="1" y="909"/>
                    <a:pt x="171" y="1185"/>
                    <a:pt x="390" y="1185"/>
                  </a:cubicBezTo>
                  <a:cubicBezTo>
                    <a:pt x="461" y="1185"/>
                    <a:pt x="537" y="1156"/>
                    <a:pt x="607" y="1086"/>
                  </a:cubicBezTo>
                  <a:cubicBezTo>
                    <a:pt x="963" y="712"/>
                    <a:pt x="1443" y="526"/>
                    <a:pt x="1928" y="526"/>
                  </a:cubicBezTo>
                  <a:cubicBezTo>
                    <a:pt x="2413" y="526"/>
                    <a:pt x="2902" y="712"/>
                    <a:pt x="3276" y="1086"/>
                  </a:cubicBezTo>
                  <a:cubicBezTo>
                    <a:pt x="3329" y="1139"/>
                    <a:pt x="3400" y="1166"/>
                    <a:pt x="3471" y="1166"/>
                  </a:cubicBezTo>
                  <a:cubicBezTo>
                    <a:pt x="3543" y="1166"/>
                    <a:pt x="3614" y="1139"/>
                    <a:pt x="3667" y="1086"/>
                  </a:cubicBezTo>
                  <a:cubicBezTo>
                    <a:pt x="3774" y="979"/>
                    <a:pt x="3774" y="801"/>
                    <a:pt x="3667" y="695"/>
                  </a:cubicBezTo>
                  <a:cubicBezTo>
                    <a:pt x="3187" y="232"/>
                    <a:pt x="2564" y="1"/>
                    <a:pt x="19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9"/>
            <p:cNvSpPr/>
            <p:nvPr/>
          </p:nvSpPr>
          <p:spPr>
            <a:xfrm>
              <a:off x="4855363" y="2896600"/>
              <a:ext cx="194325" cy="56475"/>
            </a:xfrm>
            <a:custGeom>
              <a:avLst/>
              <a:gdLst/>
              <a:ahLst/>
              <a:cxnLst/>
              <a:rect l="l" t="t" r="r" b="b"/>
              <a:pathLst>
                <a:path w="7773" h="2259" extrusionOk="0">
                  <a:moveTo>
                    <a:pt x="3816" y="0"/>
                  </a:moveTo>
                  <a:cubicBezTo>
                    <a:pt x="2510" y="0"/>
                    <a:pt x="1197" y="509"/>
                    <a:pt x="194" y="1547"/>
                  </a:cubicBezTo>
                  <a:cubicBezTo>
                    <a:pt x="1" y="1740"/>
                    <a:pt x="192" y="2018"/>
                    <a:pt x="404" y="2018"/>
                  </a:cubicBezTo>
                  <a:cubicBezTo>
                    <a:pt x="465" y="2018"/>
                    <a:pt x="529" y="1995"/>
                    <a:pt x="585" y="1938"/>
                  </a:cubicBezTo>
                  <a:cubicBezTo>
                    <a:pt x="1473" y="999"/>
                    <a:pt x="2657" y="535"/>
                    <a:pt x="3836" y="535"/>
                  </a:cubicBezTo>
                  <a:cubicBezTo>
                    <a:pt x="5114" y="535"/>
                    <a:pt x="6386" y="1079"/>
                    <a:pt x="7274" y="2152"/>
                  </a:cubicBezTo>
                  <a:cubicBezTo>
                    <a:pt x="7310" y="2223"/>
                    <a:pt x="7381" y="2259"/>
                    <a:pt x="7488" y="2259"/>
                  </a:cubicBezTo>
                  <a:cubicBezTo>
                    <a:pt x="7559" y="2259"/>
                    <a:pt x="7594" y="2223"/>
                    <a:pt x="7666" y="2187"/>
                  </a:cubicBezTo>
                  <a:cubicBezTo>
                    <a:pt x="7772" y="2081"/>
                    <a:pt x="7772" y="1903"/>
                    <a:pt x="7701" y="1796"/>
                  </a:cubicBezTo>
                  <a:lnTo>
                    <a:pt x="7666" y="1796"/>
                  </a:lnTo>
                  <a:cubicBezTo>
                    <a:pt x="6663" y="607"/>
                    <a:pt x="5243" y="0"/>
                    <a:pt x="3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79"/>
          <p:cNvGrpSpPr/>
          <p:nvPr/>
        </p:nvGrpSpPr>
        <p:grpSpPr>
          <a:xfrm>
            <a:off x="6955288" y="3015500"/>
            <a:ext cx="428775" cy="439450"/>
            <a:chOff x="3992913" y="4169025"/>
            <a:chExt cx="428775" cy="439450"/>
          </a:xfrm>
        </p:grpSpPr>
        <p:sp>
          <p:nvSpPr>
            <p:cNvPr id="1528" name="Google Shape;1528;p79"/>
            <p:cNvSpPr/>
            <p:nvPr/>
          </p:nvSpPr>
          <p:spPr>
            <a:xfrm>
              <a:off x="4026513" y="4169025"/>
              <a:ext cx="395175" cy="380800"/>
            </a:xfrm>
            <a:custGeom>
              <a:avLst/>
              <a:gdLst/>
              <a:ahLst/>
              <a:cxnLst/>
              <a:rect l="l" t="t" r="r" b="b"/>
              <a:pathLst>
                <a:path w="15807" h="15232" extrusionOk="0">
                  <a:moveTo>
                    <a:pt x="7000" y="551"/>
                  </a:moveTo>
                  <a:cubicBezTo>
                    <a:pt x="7408" y="551"/>
                    <a:pt x="7801" y="870"/>
                    <a:pt x="7801" y="1352"/>
                  </a:cubicBezTo>
                  <a:cubicBezTo>
                    <a:pt x="7801" y="1779"/>
                    <a:pt x="7445" y="2135"/>
                    <a:pt x="7018" y="2135"/>
                  </a:cubicBezTo>
                  <a:cubicBezTo>
                    <a:pt x="6306" y="2135"/>
                    <a:pt x="5950" y="1281"/>
                    <a:pt x="6449" y="783"/>
                  </a:cubicBezTo>
                  <a:cubicBezTo>
                    <a:pt x="6609" y="623"/>
                    <a:pt x="6806" y="551"/>
                    <a:pt x="7000" y="551"/>
                  </a:cubicBezTo>
                  <a:close/>
                  <a:moveTo>
                    <a:pt x="12213" y="2776"/>
                  </a:moveTo>
                  <a:cubicBezTo>
                    <a:pt x="12782" y="2776"/>
                    <a:pt x="13138" y="3345"/>
                    <a:pt x="12924" y="3843"/>
                  </a:cubicBezTo>
                  <a:cubicBezTo>
                    <a:pt x="12796" y="4163"/>
                    <a:pt x="12502" y="4343"/>
                    <a:pt x="12202" y="4343"/>
                  </a:cubicBezTo>
                  <a:cubicBezTo>
                    <a:pt x="12002" y="4343"/>
                    <a:pt x="11800" y="4263"/>
                    <a:pt x="11643" y="4092"/>
                  </a:cubicBezTo>
                  <a:cubicBezTo>
                    <a:pt x="11181" y="3594"/>
                    <a:pt x="11501" y="2776"/>
                    <a:pt x="12213" y="2776"/>
                  </a:cubicBezTo>
                  <a:close/>
                  <a:moveTo>
                    <a:pt x="1895" y="2805"/>
                  </a:moveTo>
                  <a:cubicBezTo>
                    <a:pt x="2072" y="2805"/>
                    <a:pt x="2257" y="2870"/>
                    <a:pt x="2428" y="3025"/>
                  </a:cubicBezTo>
                  <a:cubicBezTo>
                    <a:pt x="2713" y="3309"/>
                    <a:pt x="2713" y="3808"/>
                    <a:pt x="2428" y="4128"/>
                  </a:cubicBezTo>
                  <a:cubicBezTo>
                    <a:pt x="2268" y="4288"/>
                    <a:pt x="2063" y="4368"/>
                    <a:pt x="1859" y="4368"/>
                  </a:cubicBezTo>
                  <a:cubicBezTo>
                    <a:pt x="1654" y="4368"/>
                    <a:pt x="1449" y="4288"/>
                    <a:pt x="1289" y="4128"/>
                  </a:cubicBezTo>
                  <a:cubicBezTo>
                    <a:pt x="795" y="3551"/>
                    <a:pt x="1297" y="2805"/>
                    <a:pt x="1895" y="2805"/>
                  </a:cubicBezTo>
                  <a:close/>
                  <a:moveTo>
                    <a:pt x="14010" y="7952"/>
                  </a:moveTo>
                  <a:cubicBezTo>
                    <a:pt x="14203" y="7952"/>
                    <a:pt x="14401" y="8024"/>
                    <a:pt x="14561" y="8184"/>
                  </a:cubicBezTo>
                  <a:cubicBezTo>
                    <a:pt x="14881" y="8504"/>
                    <a:pt x="14881" y="9002"/>
                    <a:pt x="14561" y="9323"/>
                  </a:cubicBezTo>
                  <a:cubicBezTo>
                    <a:pt x="14401" y="9483"/>
                    <a:pt x="14203" y="9555"/>
                    <a:pt x="14010" y="9555"/>
                  </a:cubicBezTo>
                  <a:cubicBezTo>
                    <a:pt x="13602" y="9555"/>
                    <a:pt x="13209" y="9236"/>
                    <a:pt x="13209" y="8753"/>
                  </a:cubicBezTo>
                  <a:cubicBezTo>
                    <a:pt x="13209" y="8271"/>
                    <a:pt x="13602" y="7952"/>
                    <a:pt x="14010" y="7952"/>
                  </a:cubicBezTo>
                  <a:close/>
                  <a:moveTo>
                    <a:pt x="12210" y="13110"/>
                  </a:moveTo>
                  <a:cubicBezTo>
                    <a:pt x="12606" y="13110"/>
                    <a:pt x="12995" y="13420"/>
                    <a:pt x="12995" y="13877"/>
                  </a:cubicBezTo>
                  <a:cubicBezTo>
                    <a:pt x="12995" y="14359"/>
                    <a:pt x="12603" y="14678"/>
                    <a:pt x="12206" y="14678"/>
                  </a:cubicBezTo>
                  <a:cubicBezTo>
                    <a:pt x="12017" y="14678"/>
                    <a:pt x="11828" y="14607"/>
                    <a:pt x="11679" y="14446"/>
                  </a:cubicBezTo>
                  <a:cubicBezTo>
                    <a:pt x="11359" y="14126"/>
                    <a:pt x="11359" y="13663"/>
                    <a:pt x="11679" y="13343"/>
                  </a:cubicBezTo>
                  <a:cubicBezTo>
                    <a:pt x="11829" y="13182"/>
                    <a:pt x="12020" y="13110"/>
                    <a:pt x="12210" y="13110"/>
                  </a:cubicBezTo>
                  <a:close/>
                  <a:moveTo>
                    <a:pt x="6982" y="0"/>
                  </a:moveTo>
                  <a:cubicBezTo>
                    <a:pt x="5381" y="0"/>
                    <a:pt x="5132" y="2313"/>
                    <a:pt x="6733" y="2633"/>
                  </a:cubicBezTo>
                  <a:lnTo>
                    <a:pt x="6733" y="4341"/>
                  </a:lnTo>
                  <a:cubicBezTo>
                    <a:pt x="5737" y="4377"/>
                    <a:pt x="4812" y="4768"/>
                    <a:pt x="4065" y="5409"/>
                  </a:cubicBezTo>
                  <a:lnTo>
                    <a:pt x="2997" y="4306"/>
                  </a:lnTo>
                  <a:cubicBezTo>
                    <a:pt x="3636" y="3295"/>
                    <a:pt x="2782" y="2224"/>
                    <a:pt x="1835" y="2224"/>
                  </a:cubicBezTo>
                  <a:cubicBezTo>
                    <a:pt x="1516" y="2224"/>
                    <a:pt x="1185" y="2346"/>
                    <a:pt x="898" y="2633"/>
                  </a:cubicBezTo>
                  <a:cubicBezTo>
                    <a:pt x="0" y="3560"/>
                    <a:pt x="799" y="4935"/>
                    <a:pt x="1857" y="4935"/>
                  </a:cubicBezTo>
                  <a:cubicBezTo>
                    <a:pt x="2099" y="4935"/>
                    <a:pt x="2354" y="4863"/>
                    <a:pt x="2606" y="4697"/>
                  </a:cubicBezTo>
                  <a:lnTo>
                    <a:pt x="3673" y="5765"/>
                  </a:lnTo>
                  <a:cubicBezTo>
                    <a:pt x="3531" y="5942"/>
                    <a:pt x="3389" y="6085"/>
                    <a:pt x="3282" y="6263"/>
                  </a:cubicBezTo>
                  <a:cubicBezTo>
                    <a:pt x="3177" y="6473"/>
                    <a:pt x="3343" y="6663"/>
                    <a:pt x="3537" y="6663"/>
                  </a:cubicBezTo>
                  <a:cubicBezTo>
                    <a:pt x="3606" y="6663"/>
                    <a:pt x="3679" y="6639"/>
                    <a:pt x="3744" y="6583"/>
                  </a:cubicBezTo>
                  <a:cubicBezTo>
                    <a:pt x="4507" y="5439"/>
                    <a:pt x="5745" y="4839"/>
                    <a:pt x="6992" y="4839"/>
                  </a:cubicBezTo>
                  <a:cubicBezTo>
                    <a:pt x="7956" y="4839"/>
                    <a:pt x="8926" y="5198"/>
                    <a:pt x="9686" y="5942"/>
                  </a:cubicBezTo>
                  <a:cubicBezTo>
                    <a:pt x="11465" y="7615"/>
                    <a:pt x="11288" y="10461"/>
                    <a:pt x="9331" y="11920"/>
                  </a:cubicBezTo>
                  <a:cubicBezTo>
                    <a:pt x="9075" y="12090"/>
                    <a:pt x="9250" y="12419"/>
                    <a:pt x="9475" y="12419"/>
                  </a:cubicBezTo>
                  <a:cubicBezTo>
                    <a:pt x="9532" y="12419"/>
                    <a:pt x="9593" y="12397"/>
                    <a:pt x="9651" y="12347"/>
                  </a:cubicBezTo>
                  <a:cubicBezTo>
                    <a:pt x="9758" y="12276"/>
                    <a:pt x="9900" y="12169"/>
                    <a:pt x="10007" y="12062"/>
                  </a:cubicBezTo>
                  <a:lnTo>
                    <a:pt x="11074" y="13165"/>
                  </a:lnTo>
                  <a:cubicBezTo>
                    <a:pt x="10434" y="14179"/>
                    <a:pt x="11293" y="15232"/>
                    <a:pt x="12228" y="15232"/>
                  </a:cubicBezTo>
                  <a:cubicBezTo>
                    <a:pt x="12540" y="15232"/>
                    <a:pt x="12861" y="15114"/>
                    <a:pt x="13138" y="14838"/>
                  </a:cubicBezTo>
                  <a:cubicBezTo>
                    <a:pt x="14064" y="13911"/>
                    <a:pt x="13271" y="12536"/>
                    <a:pt x="12214" y="12536"/>
                  </a:cubicBezTo>
                  <a:cubicBezTo>
                    <a:pt x="11972" y="12536"/>
                    <a:pt x="11717" y="12608"/>
                    <a:pt x="11465" y="12774"/>
                  </a:cubicBezTo>
                  <a:lnTo>
                    <a:pt x="10398" y="11671"/>
                  </a:lnTo>
                  <a:cubicBezTo>
                    <a:pt x="11038" y="10924"/>
                    <a:pt x="11394" y="9963"/>
                    <a:pt x="11465" y="9002"/>
                  </a:cubicBezTo>
                  <a:lnTo>
                    <a:pt x="12711" y="9002"/>
                  </a:lnTo>
                  <a:cubicBezTo>
                    <a:pt x="12746" y="9251"/>
                    <a:pt x="12889" y="9465"/>
                    <a:pt x="13067" y="9643"/>
                  </a:cubicBezTo>
                  <a:cubicBezTo>
                    <a:pt x="13316" y="9892"/>
                    <a:pt x="13671" y="10070"/>
                    <a:pt x="14027" y="10070"/>
                  </a:cubicBezTo>
                  <a:cubicBezTo>
                    <a:pt x="15806" y="10070"/>
                    <a:pt x="15806" y="7401"/>
                    <a:pt x="14027" y="7401"/>
                  </a:cubicBezTo>
                  <a:cubicBezTo>
                    <a:pt x="14004" y="7400"/>
                    <a:pt x="13981" y="7399"/>
                    <a:pt x="13958" y="7399"/>
                  </a:cubicBezTo>
                  <a:cubicBezTo>
                    <a:pt x="13346" y="7399"/>
                    <a:pt x="12814" y="7851"/>
                    <a:pt x="12711" y="8469"/>
                  </a:cubicBezTo>
                  <a:lnTo>
                    <a:pt x="11465" y="8469"/>
                  </a:lnTo>
                  <a:cubicBezTo>
                    <a:pt x="11394" y="7472"/>
                    <a:pt x="10967" y="6547"/>
                    <a:pt x="10327" y="5800"/>
                  </a:cubicBezTo>
                  <a:lnTo>
                    <a:pt x="11465" y="4662"/>
                  </a:lnTo>
                  <a:cubicBezTo>
                    <a:pt x="11679" y="4804"/>
                    <a:pt x="11928" y="4875"/>
                    <a:pt x="12213" y="4875"/>
                  </a:cubicBezTo>
                  <a:cubicBezTo>
                    <a:pt x="13565" y="4875"/>
                    <a:pt x="14027" y="3025"/>
                    <a:pt x="12818" y="2384"/>
                  </a:cubicBezTo>
                  <a:cubicBezTo>
                    <a:pt x="12601" y="2263"/>
                    <a:pt x="12381" y="2209"/>
                    <a:pt x="12172" y="2209"/>
                  </a:cubicBezTo>
                  <a:cubicBezTo>
                    <a:pt x="11214" y="2209"/>
                    <a:pt x="10461" y="3336"/>
                    <a:pt x="11074" y="4270"/>
                  </a:cubicBezTo>
                  <a:lnTo>
                    <a:pt x="9935" y="5444"/>
                  </a:lnTo>
                  <a:cubicBezTo>
                    <a:pt x="9188" y="4768"/>
                    <a:pt x="8263" y="4412"/>
                    <a:pt x="7267" y="4341"/>
                  </a:cubicBezTo>
                  <a:lnTo>
                    <a:pt x="7267" y="2633"/>
                  </a:lnTo>
                  <a:cubicBezTo>
                    <a:pt x="8832" y="2313"/>
                    <a:pt x="8583" y="0"/>
                    <a:pt x="69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9"/>
            <p:cNvSpPr/>
            <p:nvPr/>
          </p:nvSpPr>
          <p:spPr>
            <a:xfrm>
              <a:off x="4125438" y="4313425"/>
              <a:ext cx="163700" cy="153700"/>
            </a:xfrm>
            <a:custGeom>
              <a:avLst/>
              <a:gdLst/>
              <a:ahLst/>
              <a:cxnLst/>
              <a:rect l="l" t="t" r="r" b="b"/>
              <a:pathLst>
                <a:path w="6548" h="6148" extrusionOk="0">
                  <a:moveTo>
                    <a:pt x="2029" y="771"/>
                  </a:moveTo>
                  <a:cubicBezTo>
                    <a:pt x="1887" y="914"/>
                    <a:pt x="1780" y="1092"/>
                    <a:pt x="1709" y="1234"/>
                  </a:cubicBezTo>
                  <a:lnTo>
                    <a:pt x="1460" y="1092"/>
                  </a:lnTo>
                  <a:cubicBezTo>
                    <a:pt x="1638" y="949"/>
                    <a:pt x="1816" y="842"/>
                    <a:pt x="2029" y="771"/>
                  </a:cubicBezTo>
                  <a:close/>
                  <a:moveTo>
                    <a:pt x="4057" y="771"/>
                  </a:moveTo>
                  <a:cubicBezTo>
                    <a:pt x="4271" y="842"/>
                    <a:pt x="4448" y="949"/>
                    <a:pt x="4591" y="1092"/>
                  </a:cubicBezTo>
                  <a:cubicBezTo>
                    <a:pt x="4520" y="1163"/>
                    <a:pt x="4448" y="1198"/>
                    <a:pt x="4377" y="1234"/>
                  </a:cubicBezTo>
                  <a:cubicBezTo>
                    <a:pt x="4271" y="1092"/>
                    <a:pt x="4164" y="914"/>
                    <a:pt x="4057" y="771"/>
                  </a:cubicBezTo>
                  <a:close/>
                  <a:moveTo>
                    <a:pt x="2776" y="771"/>
                  </a:moveTo>
                  <a:lnTo>
                    <a:pt x="2776" y="1590"/>
                  </a:lnTo>
                  <a:cubicBezTo>
                    <a:pt x="2563" y="1554"/>
                    <a:pt x="2385" y="1518"/>
                    <a:pt x="2207" y="1483"/>
                  </a:cubicBezTo>
                  <a:cubicBezTo>
                    <a:pt x="2349" y="1198"/>
                    <a:pt x="2527" y="949"/>
                    <a:pt x="2776" y="771"/>
                  </a:cubicBezTo>
                  <a:close/>
                  <a:moveTo>
                    <a:pt x="3310" y="771"/>
                  </a:moveTo>
                  <a:cubicBezTo>
                    <a:pt x="3523" y="985"/>
                    <a:pt x="3737" y="1198"/>
                    <a:pt x="3879" y="1483"/>
                  </a:cubicBezTo>
                  <a:cubicBezTo>
                    <a:pt x="3701" y="1518"/>
                    <a:pt x="3488" y="1554"/>
                    <a:pt x="3310" y="1590"/>
                  </a:cubicBezTo>
                  <a:lnTo>
                    <a:pt x="3310" y="771"/>
                  </a:lnTo>
                  <a:close/>
                  <a:moveTo>
                    <a:pt x="1068" y="1483"/>
                  </a:moveTo>
                  <a:cubicBezTo>
                    <a:pt x="1211" y="1590"/>
                    <a:pt x="1353" y="1661"/>
                    <a:pt x="1460" y="1732"/>
                  </a:cubicBezTo>
                  <a:cubicBezTo>
                    <a:pt x="1353" y="2052"/>
                    <a:pt x="1282" y="2372"/>
                    <a:pt x="1282" y="2693"/>
                  </a:cubicBezTo>
                  <a:lnTo>
                    <a:pt x="570" y="2693"/>
                  </a:lnTo>
                  <a:cubicBezTo>
                    <a:pt x="641" y="2266"/>
                    <a:pt x="819" y="1839"/>
                    <a:pt x="1068" y="1483"/>
                  </a:cubicBezTo>
                  <a:close/>
                  <a:moveTo>
                    <a:pt x="1993" y="1981"/>
                  </a:moveTo>
                  <a:cubicBezTo>
                    <a:pt x="2242" y="2052"/>
                    <a:pt x="2492" y="2123"/>
                    <a:pt x="2776" y="2123"/>
                  </a:cubicBezTo>
                  <a:lnTo>
                    <a:pt x="2776" y="2693"/>
                  </a:lnTo>
                  <a:lnTo>
                    <a:pt x="1816" y="2693"/>
                  </a:lnTo>
                  <a:cubicBezTo>
                    <a:pt x="1851" y="2444"/>
                    <a:pt x="1887" y="2195"/>
                    <a:pt x="1993" y="1981"/>
                  </a:cubicBezTo>
                  <a:close/>
                  <a:moveTo>
                    <a:pt x="4093" y="1981"/>
                  </a:moveTo>
                  <a:cubicBezTo>
                    <a:pt x="4164" y="2195"/>
                    <a:pt x="4235" y="2444"/>
                    <a:pt x="4235" y="2693"/>
                  </a:cubicBezTo>
                  <a:lnTo>
                    <a:pt x="3310" y="2693"/>
                  </a:lnTo>
                  <a:lnTo>
                    <a:pt x="3310" y="2123"/>
                  </a:lnTo>
                  <a:cubicBezTo>
                    <a:pt x="3595" y="2123"/>
                    <a:pt x="3844" y="2052"/>
                    <a:pt x="4093" y="1981"/>
                  </a:cubicBezTo>
                  <a:close/>
                  <a:moveTo>
                    <a:pt x="4982" y="1483"/>
                  </a:moveTo>
                  <a:cubicBezTo>
                    <a:pt x="5089" y="1625"/>
                    <a:pt x="5196" y="1768"/>
                    <a:pt x="5267" y="1945"/>
                  </a:cubicBezTo>
                  <a:cubicBezTo>
                    <a:pt x="5374" y="2159"/>
                    <a:pt x="5445" y="2408"/>
                    <a:pt x="5480" y="2693"/>
                  </a:cubicBezTo>
                  <a:lnTo>
                    <a:pt x="4804" y="2693"/>
                  </a:lnTo>
                  <a:cubicBezTo>
                    <a:pt x="4769" y="2372"/>
                    <a:pt x="4698" y="2052"/>
                    <a:pt x="4591" y="1732"/>
                  </a:cubicBezTo>
                  <a:cubicBezTo>
                    <a:pt x="4733" y="1661"/>
                    <a:pt x="4875" y="1590"/>
                    <a:pt x="4982" y="1483"/>
                  </a:cubicBezTo>
                  <a:close/>
                  <a:moveTo>
                    <a:pt x="2776" y="3226"/>
                  </a:moveTo>
                  <a:lnTo>
                    <a:pt x="2776" y="3867"/>
                  </a:lnTo>
                  <a:cubicBezTo>
                    <a:pt x="2492" y="3902"/>
                    <a:pt x="2242" y="3974"/>
                    <a:pt x="1993" y="4045"/>
                  </a:cubicBezTo>
                  <a:cubicBezTo>
                    <a:pt x="1887" y="3796"/>
                    <a:pt x="1851" y="3511"/>
                    <a:pt x="1816" y="3226"/>
                  </a:cubicBezTo>
                  <a:close/>
                  <a:moveTo>
                    <a:pt x="4271" y="3226"/>
                  </a:moveTo>
                  <a:cubicBezTo>
                    <a:pt x="4235" y="3511"/>
                    <a:pt x="4164" y="3796"/>
                    <a:pt x="4093" y="4045"/>
                  </a:cubicBezTo>
                  <a:cubicBezTo>
                    <a:pt x="3844" y="3974"/>
                    <a:pt x="3595" y="3902"/>
                    <a:pt x="3310" y="3867"/>
                  </a:cubicBezTo>
                  <a:lnTo>
                    <a:pt x="3310" y="3226"/>
                  </a:lnTo>
                  <a:close/>
                  <a:moveTo>
                    <a:pt x="5480" y="3226"/>
                  </a:moveTo>
                  <a:cubicBezTo>
                    <a:pt x="5445" y="3689"/>
                    <a:pt x="5267" y="4116"/>
                    <a:pt x="4982" y="4507"/>
                  </a:cubicBezTo>
                  <a:cubicBezTo>
                    <a:pt x="4875" y="4436"/>
                    <a:pt x="4733" y="4329"/>
                    <a:pt x="4591" y="4258"/>
                  </a:cubicBezTo>
                  <a:cubicBezTo>
                    <a:pt x="4733" y="3938"/>
                    <a:pt x="4804" y="3582"/>
                    <a:pt x="4804" y="3226"/>
                  </a:cubicBezTo>
                  <a:close/>
                  <a:moveTo>
                    <a:pt x="1709" y="4792"/>
                  </a:moveTo>
                  <a:cubicBezTo>
                    <a:pt x="1780" y="4934"/>
                    <a:pt x="1887" y="5112"/>
                    <a:pt x="2029" y="5254"/>
                  </a:cubicBezTo>
                  <a:cubicBezTo>
                    <a:pt x="1816" y="5183"/>
                    <a:pt x="1638" y="5077"/>
                    <a:pt x="1460" y="4934"/>
                  </a:cubicBezTo>
                  <a:cubicBezTo>
                    <a:pt x="1531" y="4863"/>
                    <a:pt x="1638" y="4827"/>
                    <a:pt x="1709" y="4792"/>
                  </a:cubicBezTo>
                  <a:close/>
                  <a:moveTo>
                    <a:pt x="2776" y="4436"/>
                  </a:moveTo>
                  <a:lnTo>
                    <a:pt x="2776" y="5254"/>
                  </a:lnTo>
                  <a:cubicBezTo>
                    <a:pt x="2527" y="5041"/>
                    <a:pt x="2349" y="4827"/>
                    <a:pt x="2207" y="4543"/>
                  </a:cubicBezTo>
                  <a:cubicBezTo>
                    <a:pt x="2385" y="4507"/>
                    <a:pt x="2563" y="4472"/>
                    <a:pt x="2776" y="4436"/>
                  </a:cubicBezTo>
                  <a:close/>
                  <a:moveTo>
                    <a:pt x="3310" y="4436"/>
                  </a:moveTo>
                  <a:cubicBezTo>
                    <a:pt x="3488" y="4472"/>
                    <a:pt x="3701" y="4507"/>
                    <a:pt x="3879" y="4543"/>
                  </a:cubicBezTo>
                  <a:cubicBezTo>
                    <a:pt x="3737" y="4827"/>
                    <a:pt x="3523" y="5041"/>
                    <a:pt x="3310" y="5254"/>
                  </a:cubicBezTo>
                  <a:lnTo>
                    <a:pt x="3310" y="4436"/>
                  </a:lnTo>
                  <a:close/>
                  <a:moveTo>
                    <a:pt x="4377" y="4756"/>
                  </a:moveTo>
                  <a:cubicBezTo>
                    <a:pt x="4448" y="4827"/>
                    <a:pt x="4520" y="4863"/>
                    <a:pt x="4591" y="4899"/>
                  </a:cubicBezTo>
                  <a:cubicBezTo>
                    <a:pt x="4448" y="5041"/>
                    <a:pt x="4306" y="5112"/>
                    <a:pt x="4164" y="5183"/>
                  </a:cubicBezTo>
                  <a:lnTo>
                    <a:pt x="4164" y="5219"/>
                  </a:lnTo>
                  <a:lnTo>
                    <a:pt x="4057" y="5254"/>
                  </a:lnTo>
                  <a:cubicBezTo>
                    <a:pt x="4164" y="5112"/>
                    <a:pt x="4271" y="4934"/>
                    <a:pt x="4377" y="4756"/>
                  </a:cubicBezTo>
                  <a:close/>
                  <a:moveTo>
                    <a:pt x="3034" y="0"/>
                  </a:moveTo>
                  <a:cubicBezTo>
                    <a:pt x="1827" y="0"/>
                    <a:pt x="630" y="698"/>
                    <a:pt x="179" y="2052"/>
                  </a:cubicBezTo>
                  <a:cubicBezTo>
                    <a:pt x="72" y="2372"/>
                    <a:pt x="1" y="2693"/>
                    <a:pt x="1" y="3013"/>
                  </a:cubicBezTo>
                  <a:cubicBezTo>
                    <a:pt x="1" y="3155"/>
                    <a:pt x="36" y="3333"/>
                    <a:pt x="36" y="3475"/>
                  </a:cubicBezTo>
                  <a:cubicBezTo>
                    <a:pt x="72" y="3618"/>
                    <a:pt x="214" y="3724"/>
                    <a:pt x="357" y="3724"/>
                  </a:cubicBezTo>
                  <a:cubicBezTo>
                    <a:pt x="499" y="3689"/>
                    <a:pt x="606" y="3547"/>
                    <a:pt x="606" y="3404"/>
                  </a:cubicBezTo>
                  <a:lnTo>
                    <a:pt x="606" y="3226"/>
                  </a:lnTo>
                  <a:lnTo>
                    <a:pt x="1246" y="3226"/>
                  </a:lnTo>
                  <a:cubicBezTo>
                    <a:pt x="1282" y="3582"/>
                    <a:pt x="1353" y="3938"/>
                    <a:pt x="1460" y="4258"/>
                  </a:cubicBezTo>
                  <a:cubicBezTo>
                    <a:pt x="1317" y="4329"/>
                    <a:pt x="1175" y="4436"/>
                    <a:pt x="1068" y="4507"/>
                  </a:cubicBezTo>
                  <a:cubicBezTo>
                    <a:pt x="997" y="4436"/>
                    <a:pt x="926" y="4365"/>
                    <a:pt x="890" y="4258"/>
                  </a:cubicBezTo>
                  <a:cubicBezTo>
                    <a:pt x="835" y="4147"/>
                    <a:pt x="745" y="4102"/>
                    <a:pt x="655" y="4102"/>
                  </a:cubicBezTo>
                  <a:cubicBezTo>
                    <a:pt x="456" y="4102"/>
                    <a:pt x="256" y="4322"/>
                    <a:pt x="428" y="4543"/>
                  </a:cubicBezTo>
                  <a:cubicBezTo>
                    <a:pt x="968" y="5574"/>
                    <a:pt x="1998" y="6147"/>
                    <a:pt x="3076" y="6147"/>
                  </a:cubicBezTo>
                  <a:cubicBezTo>
                    <a:pt x="3561" y="6147"/>
                    <a:pt x="4056" y="6031"/>
                    <a:pt x="4520" y="5788"/>
                  </a:cubicBezTo>
                  <a:cubicBezTo>
                    <a:pt x="5978" y="5005"/>
                    <a:pt x="6548" y="3155"/>
                    <a:pt x="5765" y="1696"/>
                  </a:cubicBezTo>
                  <a:cubicBezTo>
                    <a:pt x="5195" y="556"/>
                    <a:pt x="4110" y="0"/>
                    <a:pt x="30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9"/>
            <p:cNvSpPr/>
            <p:nvPr/>
          </p:nvSpPr>
          <p:spPr>
            <a:xfrm>
              <a:off x="3992913" y="4345800"/>
              <a:ext cx="257100" cy="262675"/>
            </a:xfrm>
            <a:custGeom>
              <a:avLst/>
              <a:gdLst/>
              <a:ahLst/>
              <a:cxnLst/>
              <a:rect l="l" t="t" r="r" b="b"/>
              <a:pathLst>
                <a:path w="10284" h="10507" extrusionOk="0">
                  <a:moveTo>
                    <a:pt x="1299" y="881"/>
                  </a:moveTo>
                  <a:cubicBezTo>
                    <a:pt x="1707" y="881"/>
                    <a:pt x="2100" y="1200"/>
                    <a:pt x="2100" y="1682"/>
                  </a:cubicBezTo>
                  <a:cubicBezTo>
                    <a:pt x="2100" y="2109"/>
                    <a:pt x="1744" y="2465"/>
                    <a:pt x="1317" y="2465"/>
                  </a:cubicBezTo>
                  <a:cubicBezTo>
                    <a:pt x="605" y="2465"/>
                    <a:pt x="249" y="1611"/>
                    <a:pt x="748" y="1113"/>
                  </a:cubicBezTo>
                  <a:cubicBezTo>
                    <a:pt x="908" y="953"/>
                    <a:pt x="1105" y="881"/>
                    <a:pt x="1299" y="881"/>
                  </a:cubicBezTo>
                  <a:close/>
                  <a:moveTo>
                    <a:pt x="3225" y="6047"/>
                  </a:moveTo>
                  <a:cubicBezTo>
                    <a:pt x="3421" y="6047"/>
                    <a:pt x="3618" y="6119"/>
                    <a:pt x="3772" y="6272"/>
                  </a:cubicBezTo>
                  <a:cubicBezTo>
                    <a:pt x="3914" y="6450"/>
                    <a:pt x="4021" y="6628"/>
                    <a:pt x="4021" y="6841"/>
                  </a:cubicBezTo>
                  <a:cubicBezTo>
                    <a:pt x="4021" y="7268"/>
                    <a:pt x="3665" y="7624"/>
                    <a:pt x="3238" y="7624"/>
                  </a:cubicBezTo>
                  <a:cubicBezTo>
                    <a:pt x="2669" y="7624"/>
                    <a:pt x="2278" y="7055"/>
                    <a:pt x="2491" y="6521"/>
                  </a:cubicBezTo>
                  <a:cubicBezTo>
                    <a:pt x="2621" y="6219"/>
                    <a:pt x="2921" y="6047"/>
                    <a:pt x="3225" y="6047"/>
                  </a:cubicBezTo>
                  <a:close/>
                  <a:moveTo>
                    <a:pt x="8362" y="8371"/>
                  </a:moveTo>
                  <a:cubicBezTo>
                    <a:pt x="8789" y="8371"/>
                    <a:pt x="9145" y="8727"/>
                    <a:pt x="9145" y="9154"/>
                  </a:cubicBezTo>
                  <a:cubicBezTo>
                    <a:pt x="9145" y="9637"/>
                    <a:pt x="8752" y="9956"/>
                    <a:pt x="8344" y="9956"/>
                  </a:cubicBezTo>
                  <a:cubicBezTo>
                    <a:pt x="8150" y="9956"/>
                    <a:pt x="7953" y="9884"/>
                    <a:pt x="7793" y="9724"/>
                  </a:cubicBezTo>
                  <a:cubicBezTo>
                    <a:pt x="7294" y="9225"/>
                    <a:pt x="7650" y="8371"/>
                    <a:pt x="8362" y="8371"/>
                  </a:cubicBezTo>
                  <a:close/>
                  <a:moveTo>
                    <a:pt x="4444" y="1"/>
                  </a:moveTo>
                  <a:cubicBezTo>
                    <a:pt x="4320" y="1"/>
                    <a:pt x="4193" y="70"/>
                    <a:pt x="4163" y="188"/>
                  </a:cubicBezTo>
                  <a:cubicBezTo>
                    <a:pt x="4021" y="579"/>
                    <a:pt x="3914" y="971"/>
                    <a:pt x="3914" y="1398"/>
                  </a:cubicBezTo>
                  <a:lnTo>
                    <a:pt x="2633" y="1398"/>
                  </a:lnTo>
                  <a:cubicBezTo>
                    <a:pt x="2487" y="680"/>
                    <a:pt x="1922" y="344"/>
                    <a:pt x="1353" y="344"/>
                  </a:cubicBezTo>
                  <a:cubicBezTo>
                    <a:pt x="679" y="344"/>
                    <a:pt x="0" y="815"/>
                    <a:pt x="0" y="1682"/>
                  </a:cubicBezTo>
                  <a:cubicBezTo>
                    <a:pt x="0" y="2527"/>
                    <a:pt x="674" y="2988"/>
                    <a:pt x="1344" y="2988"/>
                  </a:cubicBezTo>
                  <a:cubicBezTo>
                    <a:pt x="1916" y="2988"/>
                    <a:pt x="2486" y="2652"/>
                    <a:pt x="2633" y="1931"/>
                  </a:cubicBezTo>
                  <a:lnTo>
                    <a:pt x="3879" y="1931"/>
                  </a:lnTo>
                  <a:cubicBezTo>
                    <a:pt x="3914" y="2963"/>
                    <a:pt x="4306" y="3924"/>
                    <a:pt x="4982" y="4671"/>
                  </a:cubicBezTo>
                  <a:lnTo>
                    <a:pt x="3950" y="5703"/>
                  </a:lnTo>
                  <a:cubicBezTo>
                    <a:pt x="3723" y="5555"/>
                    <a:pt x="3477" y="5488"/>
                    <a:pt x="3237" y="5488"/>
                  </a:cubicBezTo>
                  <a:cubicBezTo>
                    <a:pt x="2498" y="5488"/>
                    <a:pt x="1814" y="6124"/>
                    <a:pt x="1922" y="6984"/>
                  </a:cubicBezTo>
                  <a:cubicBezTo>
                    <a:pt x="1992" y="7709"/>
                    <a:pt x="2600" y="8173"/>
                    <a:pt x="3231" y="8173"/>
                  </a:cubicBezTo>
                  <a:cubicBezTo>
                    <a:pt x="3560" y="8173"/>
                    <a:pt x="3895" y="8047"/>
                    <a:pt x="4163" y="7767"/>
                  </a:cubicBezTo>
                  <a:cubicBezTo>
                    <a:pt x="4412" y="7518"/>
                    <a:pt x="4555" y="7197"/>
                    <a:pt x="4555" y="6841"/>
                  </a:cubicBezTo>
                  <a:cubicBezTo>
                    <a:pt x="4555" y="6557"/>
                    <a:pt x="4484" y="6308"/>
                    <a:pt x="4341" y="6094"/>
                  </a:cubicBezTo>
                  <a:lnTo>
                    <a:pt x="5373" y="5062"/>
                  </a:lnTo>
                  <a:cubicBezTo>
                    <a:pt x="6120" y="5738"/>
                    <a:pt x="7081" y="6130"/>
                    <a:pt x="8077" y="6165"/>
                  </a:cubicBezTo>
                  <a:lnTo>
                    <a:pt x="8077" y="7873"/>
                  </a:lnTo>
                  <a:cubicBezTo>
                    <a:pt x="6512" y="8194"/>
                    <a:pt x="6761" y="10506"/>
                    <a:pt x="8362" y="10506"/>
                  </a:cubicBezTo>
                  <a:cubicBezTo>
                    <a:pt x="9963" y="10506"/>
                    <a:pt x="10212" y="8194"/>
                    <a:pt x="8646" y="7873"/>
                  </a:cubicBezTo>
                  <a:lnTo>
                    <a:pt x="8646" y="6165"/>
                  </a:lnTo>
                  <a:cubicBezTo>
                    <a:pt x="9109" y="6130"/>
                    <a:pt x="9607" y="6023"/>
                    <a:pt x="10070" y="5845"/>
                  </a:cubicBezTo>
                  <a:cubicBezTo>
                    <a:pt x="10212" y="5774"/>
                    <a:pt x="10283" y="5632"/>
                    <a:pt x="10212" y="5489"/>
                  </a:cubicBezTo>
                  <a:cubicBezTo>
                    <a:pt x="10160" y="5385"/>
                    <a:pt x="10070" y="5319"/>
                    <a:pt x="9969" y="5319"/>
                  </a:cubicBezTo>
                  <a:cubicBezTo>
                    <a:pt x="9932" y="5319"/>
                    <a:pt x="9894" y="5328"/>
                    <a:pt x="9856" y="5347"/>
                  </a:cubicBezTo>
                  <a:cubicBezTo>
                    <a:pt x="9364" y="5541"/>
                    <a:pt x="8868" y="5631"/>
                    <a:pt x="8387" y="5631"/>
                  </a:cubicBezTo>
                  <a:cubicBezTo>
                    <a:pt x="6046" y="5631"/>
                    <a:pt x="4047" y="3514"/>
                    <a:pt x="4519" y="1006"/>
                  </a:cubicBezTo>
                  <a:cubicBezTo>
                    <a:pt x="4555" y="793"/>
                    <a:pt x="4590" y="579"/>
                    <a:pt x="4661" y="366"/>
                  </a:cubicBezTo>
                  <a:cubicBezTo>
                    <a:pt x="4733" y="223"/>
                    <a:pt x="4661" y="81"/>
                    <a:pt x="4519" y="10"/>
                  </a:cubicBezTo>
                  <a:cubicBezTo>
                    <a:pt x="4495" y="4"/>
                    <a:pt x="4469" y="1"/>
                    <a:pt x="4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79"/>
          <p:cNvGrpSpPr/>
          <p:nvPr/>
        </p:nvGrpSpPr>
        <p:grpSpPr>
          <a:xfrm>
            <a:off x="1769362" y="1329963"/>
            <a:ext cx="391425" cy="438600"/>
            <a:chOff x="3287513" y="1386625"/>
            <a:chExt cx="391425" cy="438600"/>
          </a:xfrm>
        </p:grpSpPr>
        <p:sp>
          <p:nvSpPr>
            <p:cNvPr id="1532" name="Google Shape;1532;p79"/>
            <p:cNvSpPr/>
            <p:nvPr/>
          </p:nvSpPr>
          <p:spPr>
            <a:xfrm>
              <a:off x="3288413" y="1386625"/>
              <a:ext cx="390525" cy="243525"/>
            </a:xfrm>
            <a:custGeom>
              <a:avLst/>
              <a:gdLst/>
              <a:ahLst/>
              <a:cxnLst/>
              <a:rect l="l" t="t" r="r" b="b"/>
              <a:pathLst>
                <a:path w="15621" h="9741" extrusionOk="0">
                  <a:moveTo>
                    <a:pt x="712" y="0"/>
                  </a:moveTo>
                  <a:cubicBezTo>
                    <a:pt x="320" y="0"/>
                    <a:pt x="0" y="320"/>
                    <a:pt x="0" y="712"/>
                  </a:cubicBezTo>
                  <a:lnTo>
                    <a:pt x="0" y="9500"/>
                  </a:lnTo>
                  <a:cubicBezTo>
                    <a:pt x="0" y="9660"/>
                    <a:pt x="125" y="9740"/>
                    <a:pt x="254" y="9740"/>
                  </a:cubicBezTo>
                  <a:cubicBezTo>
                    <a:pt x="383" y="9740"/>
                    <a:pt x="516" y="9660"/>
                    <a:pt x="534" y="9500"/>
                  </a:cubicBezTo>
                  <a:lnTo>
                    <a:pt x="534" y="712"/>
                  </a:lnTo>
                  <a:cubicBezTo>
                    <a:pt x="498" y="605"/>
                    <a:pt x="605" y="534"/>
                    <a:pt x="712" y="534"/>
                  </a:cubicBezTo>
                  <a:lnTo>
                    <a:pt x="14944" y="534"/>
                  </a:lnTo>
                  <a:cubicBezTo>
                    <a:pt x="15015" y="534"/>
                    <a:pt x="15122" y="605"/>
                    <a:pt x="15122" y="712"/>
                  </a:cubicBezTo>
                  <a:lnTo>
                    <a:pt x="15122" y="5800"/>
                  </a:lnTo>
                  <a:cubicBezTo>
                    <a:pt x="15104" y="5978"/>
                    <a:pt x="15229" y="6067"/>
                    <a:pt x="15358" y="6067"/>
                  </a:cubicBezTo>
                  <a:cubicBezTo>
                    <a:pt x="15487" y="6067"/>
                    <a:pt x="15620" y="5978"/>
                    <a:pt x="15620" y="5800"/>
                  </a:cubicBezTo>
                  <a:lnTo>
                    <a:pt x="15620" y="712"/>
                  </a:lnTo>
                  <a:cubicBezTo>
                    <a:pt x="15620" y="320"/>
                    <a:pt x="15300" y="0"/>
                    <a:pt x="149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9"/>
            <p:cNvSpPr/>
            <p:nvPr/>
          </p:nvSpPr>
          <p:spPr>
            <a:xfrm>
              <a:off x="3287513" y="1551175"/>
              <a:ext cx="391425" cy="274050"/>
            </a:xfrm>
            <a:custGeom>
              <a:avLst/>
              <a:gdLst/>
              <a:ahLst/>
              <a:cxnLst/>
              <a:rect l="l" t="t" r="r" b="b"/>
              <a:pathLst>
                <a:path w="15657" h="10962" extrusionOk="0">
                  <a:moveTo>
                    <a:pt x="15372" y="0"/>
                  </a:moveTo>
                  <a:cubicBezTo>
                    <a:pt x="15378" y="0"/>
                    <a:pt x="15383" y="1"/>
                    <a:pt x="15389" y="1"/>
                  </a:cubicBezTo>
                  <a:lnTo>
                    <a:pt x="15389" y="1"/>
                  </a:lnTo>
                  <a:cubicBezTo>
                    <a:pt x="15395" y="1"/>
                    <a:pt x="15401" y="0"/>
                    <a:pt x="15407" y="0"/>
                  </a:cubicBezTo>
                  <a:close/>
                  <a:moveTo>
                    <a:pt x="12739" y="1317"/>
                  </a:moveTo>
                  <a:cubicBezTo>
                    <a:pt x="12845" y="1317"/>
                    <a:pt x="12881" y="1388"/>
                    <a:pt x="12881" y="1459"/>
                  </a:cubicBezTo>
                  <a:lnTo>
                    <a:pt x="12881" y="3416"/>
                  </a:lnTo>
                  <a:cubicBezTo>
                    <a:pt x="12881" y="3523"/>
                    <a:pt x="12845" y="3594"/>
                    <a:pt x="12739" y="3594"/>
                  </a:cubicBezTo>
                  <a:lnTo>
                    <a:pt x="12703" y="3594"/>
                  </a:lnTo>
                  <a:lnTo>
                    <a:pt x="12703" y="2776"/>
                  </a:lnTo>
                  <a:cubicBezTo>
                    <a:pt x="12703" y="2235"/>
                    <a:pt x="12244" y="1847"/>
                    <a:pt x="11761" y="1847"/>
                  </a:cubicBezTo>
                  <a:cubicBezTo>
                    <a:pt x="11545" y="1847"/>
                    <a:pt x="11324" y="1924"/>
                    <a:pt x="11138" y="2100"/>
                  </a:cubicBezTo>
                  <a:cubicBezTo>
                    <a:pt x="10960" y="2278"/>
                    <a:pt x="10853" y="2527"/>
                    <a:pt x="10853" y="2776"/>
                  </a:cubicBezTo>
                  <a:lnTo>
                    <a:pt x="10853" y="3594"/>
                  </a:lnTo>
                  <a:lnTo>
                    <a:pt x="10782" y="3594"/>
                  </a:lnTo>
                  <a:cubicBezTo>
                    <a:pt x="10711" y="3594"/>
                    <a:pt x="10639" y="3523"/>
                    <a:pt x="10639" y="3416"/>
                  </a:cubicBezTo>
                  <a:lnTo>
                    <a:pt x="10639" y="1459"/>
                  </a:lnTo>
                  <a:cubicBezTo>
                    <a:pt x="10639" y="1388"/>
                    <a:pt x="10711" y="1317"/>
                    <a:pt x="10782" y="1317"/>
                  </a:cubicBezTo>
                  <a:close/>
                  <a:moveTo>
                    <a:pt x="11795" y="2411"/>
                  </a:moveTo>
                  <a:cubicBezTo>
                    <a:pt x="11986" y="2411"/>
                    <a:pt x="12158" y="2570"/>
                    <a:pt x="12134" y="2811"/>
                  </a:cubicBezTo>
                  <a:lnTo>
                    <a:pt x="12134" y="5622"/>
                  </a:lnTo>
                  <a:cubicBezTo>
                    <a:pt x="12134" y="5800"/>
                    <a:pt x="12276" y="5907"/>
                    <a:pt x="12418" y="5907"/>
                  </a:cubicBezTo>
                  <a:lnTo>
                    <a:pt x="14411" y="5907"/>
                  </a:lnTo>
                  <a:cubicBezTo>
                    <a:pt x="14553" y="5907"/>
                    <a:pt x="14696" y="6049"/>
                    <a:pt x="14696" y="6227"/>
                  </a:cubicBezTo>
                  <a:lnTo>
                    <a:pt x="14696" y="8504"/>
                  </a:lnTo>
                  <a:cubicBezTo>
                    <a:pt x="14696" y="8682"/>
                    <a:pt x="14553" y="8824"/>
                    <a:pt x="14411" y="8824"/>
                  </a:cubicBezTo>
                  <a:lnTo>
                    <a:pt x="11742" y="8824"/>
                  </a:lnTo>
                  <a:cubicBezTo>
                    <a:pt x="11564" y="8824"/>
                    <a:pt x="11422" y="8682"/>
                    <a:pt x="11422" y="8504"/>
                  </a:cubicBezTo>
                  <a:lnTo>
                    <a:pt x="11422" y="7971"/>
                  </a:lnTo>
                  <a:cubicBezTo>
                    <a:pt x="11422" y="7864"/>
                    <a:pt x="11351" y="7721"/>
                    <a:pt x="11244" y="7650"/>
                  </a:cubicBezTo>
                  <a:lnTo>
                    <a:pt x="9892" y="6512"/>
                  </a:lnTo>
                  <a:cubicBezTo>
                    <a:pt x="9785" y="6441"/>
                    <a:pt x="9750" y="6369"/>
                    <a:pt x="9750" y="6263"/>
                  </a:cubicBezTo>
                  <a:cubicBezTo>
                    <a:pt x="9714" y="6049"/>
                    <a:pt x="9892" y="5871"/>
                    <a:pt x="10106" y="5871"/>
                  </a:cubicBezTo>
                  <a:cubicBezTo>
                    <a:pt x="10177" y="5871"/>
                    <a:pt x="10284" y="5907"/>
                    <a:pt x="10319" y="5942"/>
                  </a:cubicBezTo>
                  <a:lnTo>
                    <a:pt x="10675" y="6227"/>
                  </a:lnTo>
                  <a:cubicBezTo>
                    <a:pt x="10753" y="6286"/>
                    <a:pt x="10842" y="6312"/>
                    <a:pt x="10930" y="6312"/>
                  </a:cubicBezTo>
                  <a:cubicBezTo>
                    <a:pt x="11002" y="6312"/>
                    <a:pt x="11074" y="6295"/>
                    <a:pt x="11138" y="6263"/>
                  </a:cubicBezTo>
                  <a:cubicBezTo>
                    <a:pt x="11315" y="6191"/>
                    <a:pt x="11422" y="6014"/>
                    <a:pt x="11387" y="5836"/>
                  </a:cubicBezTo>
                  <a:lnTo>
                    <a:pt x="11387" y="2776"/>
                  </a:lnTo>
                  <a:cubicBezTo>
                    <a:pt x="11387" y="2669"/>
                    <a:pt x="11458" y="2598"/>
                    <a:pt x="11529" y="2527"/>
                  </a:cubicBezTo>
                  <a:cubicBezTo>
                    <a:pt x="11609" y="2446"/>
                    <a:pt x="11704" y="2411"/>
                    <a:pt x="11795" y="2411"/>
                  </a:cubicBezTo>
                  <a:close/>
                  <a:moveTo>
                    <a:pt x="14411" y="9394"/>
                  </a:moveTo>
                  <a:cubicBezTo>
                    <a:pt x="14482" y="9394"/>
                    <a:pt x="14553" y="9465"/>
                    <a:pt x="14553" y="9536"/>
                  </a:cubicBezTo>
                  <a:lnTo>
                    <a:pt x="14553" y="10354"/>
                  </a:lnTo>
                  <a:cubicBezTo>
                    <a:pt x="14553" y="10426"/>
                    <a:pt x="14518" y="10461"/>
                    <a:pt x="14482" y="10461"/>
                  </a:cubicBezTo>
                  <a:lnTo>
                    <a:pt x="11529" y="10461"/>
                  </a:lnTo>
                  <a:cubicBezTo>
                    <a:pt x="11493" y="10461"/>
                    <a:pt x="11458" y="10426"/>
                    <a:pt x="11458" y="10354"/>
                  </a:cubicBezTo>
                  <a:lnTo>
                    <a:pt x="11458" y="9536"/>
                  </a:lnTo>
                  <a:cubicBezTo>
                    <a:pt x="11458" y="9465"/>
                    <a:pt x="11529" y="9394"/>
                    <a:pt x="11600" y="9394"/>
                  </a:cubicBezTo>
                  <a:close/>
                  <a:moveTo>
                    <a:pt x="15389" y="1"/>
                  </a:moveTo>
                  <a:cubicBezTo>
                    <a:pt x="15253" y="9"/>
                    <a:pt x="15124" y="113"/>
                    <a:pt x="15158" y="249"/>
                  </a:cubicBezTo>
                  <a:lnTo>
                    <a:pt x="15158" y="4306"/>
                  </a:lnTo>
                  <a:cubicBezTo>
                    <a:pt x="15158" y="4412"/>
                    <a:pt x="15051" y="4484"/>
                    <a:pt x="14980" y="4484"/>
                  </a:cubicBezTo>
                  <a:lnTo>
                    <a:pt x="12703" y="4484"/>
                  </a:lnTo>
                  <a:lnTo>
                    <a:pt x="12703" y="4092"/>
                  </a:lnTo>
                  <a:lnTo>
                    <a:pt x="12739" y="4092"/>
                  </a:lnTo>
                  <a:cubicBezTo>
                    <a:pt x="13130" y="4092"/>
                    <a:pt x="13415" y="3808"/>
                    <a:pt x="13415" y="3416"/>
                  </a:cubicBezTo>
                  <a:lnTo>
                    <a:pt x="13415" y="1459"/>
                  </a:lnTo>
                  <a:cubicBezTo>
                    <a:pt x="13415" y="1103"/>
                    <a:pt x="13130" y="783"/>
                    <a:pt x="12739" y="783"/>
                  </a:cubicBezTo>
                  <a:lnTo>
                    <a:pt x="10782" y="783"/>
                  </a:lnTo>
                  <a:cubicBezTo>
                    <a:pt x="10426" y="783"/>
                    <a:pt x="10106" y="1103"/>
                    <a:pt x="10106" y="1459"/>
                  </a:cubicBezTo>
                  <a:lnTo>
                    <a:pt x="10106" y="3416"/>
                  </a:lnTo>
                  <a:cubicBezTo>
                    <a:pt x="10106" y="3808"/>
                    <a:pt x="10426" y="4092"/>
                    <a:pt x="10782" y="4092"/>
                  </a:cubicBezTo>
                  <a:lnTo>
                    <a:pt x="10853" y="4092"/>
                  </a:lnTo>
                  <a:lnTo>
                    <a:pt x="10853" y="4484"/>
                  </a:lnTo>
                  <a:lnTo>
                    <a:pt x="712" y="4484"/>
                  </a:lnTo>
                  <a:cubicBezTo>
                    <a:pt x="606" y="4484"/>
                    <a:pt x="534" y="4412"/>
                    <a:pt x="534" y="4306"/>
                  </a:cubicBezTo>
                  <a:lnTo>
                    <a:pt x="534" y="3914"/>
                  </a:lnTo>
                  <a:cubicBezTo>
                    <a:pt x="534" y="3754"/>
                    <a:pt x="410" y="3674"/>
                    <a:pt x="285" y="3674"/>
                  </a:cubicBezTo>
                  <a:cubicBezTo>
                    <a:pt x="161" y="3674"/>
                    <a:pt x="36" y="3754"/>
                    <a:pt x="36" y="3914"/>
                  </a:cubicBezTo>
                  <a:lnTo>
                    <a:pt x="36" y="4306"/>
                  </a:lnTo>
                  <a:cubicBezTo>
                    <a:pt x="1" y="4697"/>
                    <a:pt x="321" y="4982"/>
                    <a:pt x="712" y="4982"/>
                  </a:cubicBezTo>
                  <a:lnTo>
                    <a:pt x="10853" y="4982"/>
                  </a:lnTo>
                  <a:lnTo>
                    <a:pt x="10853" y="5622"/>
                  </a:lnTo>
                  <a:lnTo>
                    <a:pt x="10675" y="5515"/>
                  </a:lnTo>
                  <a:cubicBezTo>
                    <a:pt x="10475" y="5346"/>
                    <a:pt x="10267" y="5274"/>
                    <a:pt x="10070" y="5274"/>
                  </a:cubicBezTo>
                  <a:cubicBezTo>
                    <a:pt x="9320" y="5274"/>
                    <a:pt x="8747" y="6318"/>
                    <a:pt x="9536" y="6939"/>
                  </a:cubicBezTo>
                  <a:lnTo>
                    <a:pt x="10853" y="8006"/>
                  </a:lnTo>
                  <a:cubicBezTo>
                    <a:pt x="10888" y="8362"/>
                    <a:pt x="10782" y="8718"/>
                    <a:pt x="11066" y="9074"/>
                  </a:cubicBezTo>
                  <a:cubicBezTo>
                    <a:pt x="10960" y="9216"/>
                    <a:pt x="10924" y="9358"/>
                    <a:pt x="10924" y="9500"/>
                  </a:cubicBezTo>
                  <a:lnTo>
                    <a:pt x="10924" y="10319"/>
                  </a:lnTo>
                  <a:cubicBezTo>
                    <a:pt x="10924" y="10656"/>
                    <a:pt x="11180" y="10962"/>
                    <a:pt x="11510" y="10962"/>
                  </a:cubicBezTo>
                  <a:cubicBezTo>
                    <a:pt x="11528" y="10962"/>
                    <a:pt x="11546" y="10961"/>
                    <a:pt x="11564" y="10959"/>
                  </a:cubicBezTo>
                  <a:lnTo>
                    <a:pt x="14482" y="10959"/>
                  </a:lnTo>
                  <a:cubicBezTo>
                    <a:pt x="14500" y="10961"/>
                    <a:pt x="14518" y="10962"/>
                    <a:pt x="14536" y="10962"/>
                  </a:cubicBezTo>
                  <a:cubicBezTo>
                    <a:pt x="14870" y="10962"/>
                    <a:pt x="15158" y="10656"/>
                    <a:pt x="15158" y="10319"/>
                  </a:cubicBezTo>
                  <a:lnTo>
                    <a:pt x="15158" y="9536"/>
                  </a:lnTo>
                  <a:cubicBezTo>
                    <a:pt x="15123" y="9394"/>
                    <a:pt x="15087" y="9251"/>
                    <a:pt x="15016" y="9145"/>
                  </a:cubicBezTo>
                  <a:cubicBezTo>
                    <a:pt x="15194" y="8967"/>
                    <a:pt x="15265" y="8753"/>
                    <a:pt x="15265" y="8540"/>
                  </a:cubicBezTo>
                  <a:lnTo>
                    <a:pt x="15265" y="6227"/>
                  </a:lnTo>
                  <a:cubicBezTo>
                    <a:pt x="15265" y="5765"/>
                    <a:pt x="14873" y="5373"/>
                    <a:pt x="14411" y="5373"/>
                  </a:cubicBezTo>
                  <a:lnTo>
                    <a:pt x="12703" y="5373"/>
                  </a:lnTo>
                  <a:lnTo>
                    <a:pt x="12703" y="5017"/>
                  </a:lnTo>
                  <a:lnTo>
                    <a:pt x="14980" y="5017"/>
                  </a:lnTo>
                  <a:cubicBezTo>
                    <a:pt x="15372" y="4982"/>
                    <a:pt x="15656" y="4662"/>
                    <a:pt x="15656" y="4306"/>
                  </a:cubicBezTo>
                  <a:lnTo>
                    <a:pt x="15656" y="249"/>
                  </a:lnTo>
                  <a:cubicBezTo>
                    <a:pt x="15656" y="113"/>
                    <a:pt x="15526" y="9"/>
                    <a:pt x="15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9"/>
            <p:cNvSpPr/>
            <p:nvPr/>
          </p:nvSpPr>
          <p:spPr>
            <a:xfrm>
              <a:off x="3318663" y="1574300"/>
              <a:ext cx="33825" cy="33825"/>
            </a:xfrm>
            <a:custGeom>
              <a:avLst/>
              <a:gdLst/>
              <a:ahLst/>
              <a:cxnLst/>
              <a:rect l="l" t="t" r="r" b="b"/>
              <a:pathLst>
                <a:path w="1353" h="1353" extrusionOk="0">
                  <a:moveTo>
                    <a:pt x="818" y="499"/>
                  </a:moveTo>
                  <a:lnTo>
                    <a:pt x="818" y="819"/>
                  </a:lnTo>
                  <a:lnTo>
                    <a:pt x="498" y="819"/>
                  </a:lnTo>
                  <a:lnTo>
                    <a:pt x="498" y="499"/>
                  </a:lnTo>
                  <a:close/>
                  <a:moveTo>
                    <a:pt x="498" y="1"/>
                  </a:moveTo>
                  <a:cubicBezTo>
                    <a:pt x="214" y="1"/>
                    <a:pt x="0" y="214"/>
                    <a:pt x="0" y="499"/>
                  </a:cubicBezTo>
                  <a:lnTo>
                    <a:pt x="0" y="854"/>
                  </a:lnTo>
                  <a:cubicBezTo>
                    <a:pt x="0" y="1139"/>
                    <a:pt x="214" y="1353"/>
                    <a:pt x="498" y="1353"/>
                  </a:cubicBezTo>
                  <a:lnTo>
                    <a:pt x="854" y="1353"/>
                  </a:lnTo>
                  <a:cubicBezTo>
                    <a:pt x="1139" y="1353"/>
                    <a:pt x="1352" y="1139"/>
                    <a:pt x="1352" y="854"/>
                  </a:cubicBezTo>
                  <a:lnTo>
                    <a:pt x="1352" y="499"/>
                  </a:lnTo>
                  <a:cubicBezTo>
                    <a:pt x="1352" y="214"/>
                    <a:pt x="1139" y="1"/>
                    <a:pt x="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9"/>
            <p:cNvSpPr/>
            <p:nvPr/>
          </p:nvSpPr>
          <p:spPr>
            <a:xfrm>
              <a:off x="3365788" y="1574300"/>
              <a:ext cx="33825" cy="33825"/>
            </a:xfrm>
            <a:custGeom>
              <a:avLst/>
              <a:gdLst/>
              <a:ahLst/>
              <a:cxnLst/>
              <a:rect l="l" t="t" r="r" b="b"/>
              <a:pathLst>
                <a:path w="1353" h="1353" extrusionOk="0">
                  <a:moveTo>
                    <a:pt x="819" y="499"/>
                  </a:moveTo>
                  <a:lnTo>
                    <a:pt x="855" y="819"/>
                  </a:lnTo>
                  <a:lnTo>
                    <a:pt x="499" y="819"/>
                  </a:lnTo>
                  <a:lnTo>
                    <a:pt x="499" y="499"/>
                  </a:lnTo>
                  <a:close/>
                  <a:moveTo>
                    <a:pt x="499" y="1"/>
                  </a:moveTo>
                  <a:cubicBezTo>
                    <a:pt x="214" y="1"/>
                    <a:pt x="1" y="214"/>
                    <a:pt x="1" y="499"/>
                  </a:cubicBezTo>
                  <a:lnTo>
                    <a:pt x="1" y="854"/>
                  </a:lnTo>
                  <a:cubicBezTo>
                    <a:pt x="1" y="1139"/>
                    <a:pt x="214" y="1353"/>
                    <a:pt x="499" y="1353"/>
                  </a:cubicBezTo>
                  <a:lnTo>
                    <a:pt x="855" y="1353"/>
                  </a:lnTo>
                  <a:cubicBezTo>
                    <a:pt x="1139" y="1353"/>
                    <a:pt x="1353" y="1139"/>
                    <a:pt x="1353" y="854"/>
                  </a:cubicBezTo>
                  <a:lnTo>
                    <a:pt x="1353" y="499"/>
                  </a:lnTo>
                  <a:cubicBezTo>
                    <a:pt x="1353" y="214"/>
                    <a:pt x="1139" y="1"/>
                    <a:pt x="8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9"/>
            <p:cNvSpPr/>
            <p:nvPr/>
          </p:nvSpPr>
          <p:spPr>
            <a:xfrm>
              <a:off x="3412938" y="1574300"/>
              <a:ext cx="33825" cy="33825"/>
            </a:xfrm>
            <a:custGeom>
              <a:avLst/>
              <a:gdLst/>
              <a:ahLst/>
              <a:cxnLst/>
              <a:rect l="l" t="t" r="r" b="b"/>
              <a:pathLst>
                <a:path w="1353" h="1353" extrusionOk="0">
                  <a:moveTo>
                    <a:pt x="855" y="534"/>
                  </a:moveTo>
                  <a:lnTo>
                    <a:pt x="855" y="854"/>
                  </a:lnTo>
                  <a:lnTo>
                    <a:pt x="499" y="854"/>
                  </a:lnTo>
                  <a:lnTo>
                    <a:pt x="499" y="534"/>
                  </a:lnTo>
                  <a:close/>
                  <a:moveTo>
                    <a:pt x="499" y="1"/>
                  </a:moveTo>
                  <a:cubicBezTo>
                    <a:pt x="214" y="1"/>
                    <a:pt x="1" y="214"/>
                    <a:pt x="1" y="499"/>
                  </a:cubicBezTo>
                  <a:lnTo>
                    <a:pt x="1" y="854"/>
                  </a:lnTo>
                  <a:cubicBezTo>
                    <a:pt x="1" y="1139"/>
                    <a:pt x="214" y="1353"/>
                    <a:pt x="499" y="1353"/>
                  </a:cubicBezTo>
                  <a:lnTo>
                    <a:pt x="855" y="1353"/>
                  </a:lnTo>
                  <a:cubicBezTo>
                    <a:pt x="1139" y="1353"/>
                    <a:pt x="1353" y="1139"/>
                    <a:pt x="1353" y="854"/>
                  </a:cubicBezTo>
                  <a:lnTo>
                    <a:pt x="1353" y="499"/>
                  </a:lnTo>
                  <a:cubicBezTo>
                    <a:pt x="1353" y="214"/>
                    <a:pt x="1139" y="1"/>
                    <a:pt x="8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9"/>
            <p:cNvSpPr/>
            <p:nvPr/>
          </p:nvSpPr>
          <p:spPr>
            <a:xfrm>
              <a:off x="3460088" y="1574300"/>
              <a:ext cx="33825" cy="33825"/>
            </a:xfrm>
            <a:custGeom>
              <a:avLst/>
              <a:gdLst/>
              <a:ahLst/>
              <a:cxnLst/>
              <a:rect l="l" t="t" r="r" b="b"/>
              <a:pathLst>
                <a:path w="1353" h="1353" extrusionOk="0">
                  <a:moveTo>
                    <a:pt x="854" y="499"/>
                  </a:moveTo>
                  <a:lnTo>
                    <a:pt x="854" y="819"/>
                  </a:lnTo>
                  <a:lnTo>
                    <a:pt x="534" y="819"/>
                  </a:lnTo>
                  <a:lnTo>
                    <a:pt x="534" y="499"/>
                  </a:lnTo>
                  <a:close/>
                  <a:moveTo>
                    <a:pt x="499" y="1"/>
                  </a:moveTo>
                  <a:cubicBezTo>
                    <a:pt x="214" y="1"/>
                    <a:pt x="0" y="214"/>
                    <a:pt x="0" y="499"/>
                  </a:cubicBezTo>
                  <a:lnTo>
                    <a:pt x="0" y="854"/>
                  </a:lnTo>
                  <a:cubicBezTo>
                    <a:pt x="0" y="1139"/>
                    <a:pt x="214" y="1353"/>
                    <a:pt x="499" y="1353"/>
                  </a:cubicBezTo>
                  <a:lnTo>
                    <a:pt x="854" y="1353"/>
                  </a:lnTo>
                  <a:cubicBezTo>
                    <a:pt x="1139" y="1353"/>
                    <a:pt x="1352" y="1139"/>
                    <a:pt x="1352" y="854"/>
                  </a:cubicBezTo>
                  <a:lnTo>
                    <a:pt x="1352" y="499"/>
                  </a:lnTo>
                  <a:cubicBezTo>
                    <a:pt x="1352" y="214"/>
                    <a:pt x="1139" y="1"/>
                    <a:pt x="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9"/>
            <p:cNvSpPr/>
            <p:nvPr/>
          </p:nvSpPr>
          <p:spPr>
            <a:xfrm>
              <a:off x="3318663" y="1616100"/>
              <a:ext cx="33825" cy="33825"/>
            </a:xfrm>
            <a:custGeom>
              <a:avLst/>
              <a:gdLst/>
              <a:ahLst/>
              <a:cxnLst/>
              <a:rect l="l" t="t" r="r" b="b"/>
              <a:pathLst>
                <a:path w="1353" h="1353" extrusionOk="0">
                  <a:moveTo>
                    <a:pt x="818" y="499"/>
                  </a:moveTo>
                  <a:lnTo>
                    <a:pt x="818" y="819"/>
                  </a:lnTo>
                  <a:lnTo>
                    <a:pt x="498" y="819"/>
                  </a:lnTo>
                  <a:lnTo>
                    <a:pt x="498" y="499"/>
                  </a:lnTo>
                  <a:close/>
                  <a:moveTo>
                    <a:pt x="498" y="1"/>
                  </a:moveTo>
                  <a:cubicBezTo>
                    <a:pt x="214" y="1"/>
                    <a:pt x="0" y="214"/>
                    <a:pt x="0" y="499"/>
                  </a:cubicBezTo>
                  <a:lnTo>
                    <a:pt x="0" y="855"/>
                  </a:lnTo>
                  <a:cubicBezTo>
                    <a:pt x="0" y="1139"/>
                    <a:pt x="214" y="1353"/>
                    <a:pt x="498" y="1353"/>
                  </a:cubicBezTo>
                  <a:lnTo>
                    <a:pt x="854" y="1353"/>
                  </a:lnTo>
                  <a:cubicBezTo>
                    <a:pt x="1139" y="1353"/>
                    <a:pt x="1352" y="1139"/>
                    <a:pt x="1352" y="855"/>
                  </a:cubicBezTo>
                  <a:lnTo>
                    <a:pt x="1352" y="499"/>
                  </a:lnTo>
                  <a:cubicBezTo>
                    <a:pt x="1352" y="214"/>
                    <a:pt x="1139" y="1"/>
                    <a:pt x="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9"/>
            <p:cNvSpPr/>
            <p:nvPr/>
          </p:nvSpPr>
          <p:spPr>
            <a:xfrm>
              <a:off x="3365788" y="1616100"/>
              <a:ext cx="33825" cy="33825"/>
            </a:xfrm>
            <a:custGeom>
              <a:avLst/>
              <a:gdLst/>
              <a:ahLst/>
              <a:cxnLst/>
              <a:rect l="l" t="t" r="r" b="b"/>
              <a:pathLst>
                <a:path w="1353" h="1353" extrusionOk="0">
                  <a:moveTo>
                    <a:pt x="819" y="499"/>
                  </a:moveTo>
                  <a:lnTo>
                    <a:pt x="855" y="819"/>
                  </a:lnTo>
                  <a:lnTo>
                    <a:pt x="499" y="819"/>
                  </a:lnTo>
                  <a:lnTo>
                    <a:pt x="499" y="499"/>
                  </a:lnTo>
                  <a:close/>
                  <a:moveTo>
                    <a:pt x="499" y="1"/>
                  </a:moveTo>
                  <a:cubicBezTo>
                    <a:pt x="214" y="1"/>
                    <a:pt x="1" y="214"/>
                    <a:pt x="1" y="499"/>
                  </a:cubicBezTo>
                  <a:lnTo>
                    <a:pt x="1" y="855"/>
                  </a:lnTo>
                  <a:cubicBezTo>
                    <a:pt x="1" y="1139"/>
                    <a:pt x="214" y="1353"/>
                    <a:pt x="499" y="1353"/>
                  </a:cubicBezTo>
                  <a:lnTo>
                    <a:pt x="855" y="1353"/>
                  </a:lnTo>
                  <a:cubicBezTo>
                    <a:pt x="1139" y="1353"/>
                    <a:pt x="1353" y="1139"/>
                    <a:pt x="1353" y="855"/>
                  </a:cubicBezTo>
                  <a:lnTo>
                    <a:pt x="1353" y="499"/>
                  </a:lnTo>
                  <a:cubicBezTo>
                    <a:pt x="1353" y="214"/>
                    <a:pt x="1139" y="1"/>
                    <a:pt x="8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9"/>
            <p:cNvSpPr/>
            <p:nvPr/>
          </p:nvSpPr>
          <p:spPr>
            <a:xfrm>
              <a:off x="3412938" y="1616100"/>
              <a:ext cx="33825" cy="33825"/>
            </a:xfrm>
            <a:custGeom>
              <a:avLst/>
              <a:gdLst/>
              <a:ahLst/>
              <a:cxnLst/>
              <a:rect l="l" t="t" r="r" b="b"/>
              <a:pathLst>
                <a:path w="1353" h="1353" extrusionOk="0">
                  <a:moveTo>
                    <a:pt x="855" y="499"/>
                  </a:moveTo>
                  <a:lnTo>
                    <a:pt x="855" y="819"/>
                  </a:lnTo>
                  <a:lnTo>
                    <a:pt x="534" y="819"/>
                  </a:lnTo>
                  <a:lnTo>
                    <a:pt x="534" y="499"/>
                  </a:lnTo>
                  <a:close/>
                  <a:moveTo>
                    <a:pt x="499" y="1"/>
                  </a:moveTo>
                  <a:cubicBezTo>
                    <a:pt x="214" y="1"/>
                    <a:pt x="1" y="214"/>
                    <a:pt x="1" y="499"/>
                  </a:cubicBezTo>
                  <a:lnTo>
                    <a:pt x="1" y="855"/>
                  </a:lnTo>
                  <a:cubicBezTo>
                    <a:pt x="1" y="1139"/>
                    <a:pt x="214" y="1353"/>
                    <a:pt x="499" y="1353"/>
                  </a:cubicBezTo>
                  <a:lnTo>
                    <a:pt x="855" y="1353"/>
                  </a:lnTo>
                  <a:cubicBezTo>
                    <a:pt x="1139" y="1353"/>
                    <a:pt x="1353" y="1139"/>
                    <a:pt x="1353" y="855"/>
                  </a:cubicBezTo>
                  <a:lnTo>
                    <a:pt x="1353" y="499"/>
                  </a:lnTo>
                  <a:cubicBezTo>
                    <a:pt x="1353" y="214"/>
                    <a:pt x="1139" y="1"/>
                    <a:pt x="8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9"/>
            <p:cNvSpPr/>
            <p:nvPr/>
          </p:nvSpPr>
          <p:spPr>
            <a:xfrm>
              <a:off x="3460088" y="1616100"/>
              <a:ext cx="33825" cy="33825"/>
            </a:xfrm>
            <a:custGeom>
              <a:avLst/>
              <a:gdLst/>
              <a:ahLst/>
              <a:cxnLst/>
              <a:rect l="l" t="t" r="r" b="b"/>
              <a:pathLst>
                <a:path w="1353" h="1353" extrusionOk="0">
                  <a:moveTo>
                    <a:pt x="854" y="499"/>
                  </a:moveTo>
                  <a:lnTo>
                    <a:pt x="854" y="819"/>
                  </a:lnTo>
                  <a:lnTo>
                    <a:pt x="534" y="819"/>
                  </a:lnTo>
                  <a:lnTo>
                    <a:pt x="534" y="499"/>
                  </a:lnTo>
                  <a:close/>
                  <a:moveTo>
                    <a:pt x="499" y="1"/>
                  </a:moveTo>
                  <a:cubicBezTo>
                    <a:pt x="214" y="1"/>
                    <a:pt x="0" y="214"/>
                    <a:pt x="0" y="499"/>
                  </a:cubicBezTo>
                  <a:lnTo>
                    <a:pt x="0" y="855"/>
                  </a:lnTo>
                  <a:cubicBezTo>
                    <a:pt x="0" y="1139"/>
                    <a:pt x="214" y="1353"/>
                    <a:pt x="499" y="1353"/>
                  </a:cubicBezTo>
                  <a:lnTo>
                    <a:pt x="854" y="1353"/>
                  </a:lnTo>
                  <a:cubicBezTo>
                    <a:pt x="1139" y="1353"/>
                    <a:pt x="1352" y="1139"/>
                    <a:pt x="1352" y="855"/>
                  </a:cubicBezTo>
                  <a:lnTo>
                    <a:pt x="1352" y="499"/>
                  </a:lnTo>
                  <a:cubicBezTo>
                    <a:pt x="1352" y="214"/>
                    <a:pt x="1139" y="1"/>
                    <a:pt x="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9"/>
            <p:cNvSpPr/>
            <p:nvPr/>
          </p:nvSpPr>
          <p:spPr>
            <a:xfrm>
              <a:off x="3522363" y="1446200"/>
              <a:ext cx="118325" cy="12500"/>
            </a:xfrm>
            <a:custGeom>
              <a:avLst/>
              <a:gdLst/>
              <a:ahLst/>
              <a:cxnLst/>
              <a:rect l="l" t="t" r="r" b="b"/>
              <a:pathLst>
                <a:path w="4733" h="500" extrusionOk="0">
                  <a:moveTo>
                    <a:pt x="356" y="1"/>
                  </a:moveTo>
                  <a:cubicBezTo>
                    <a:pt x="0" y="1"/>
                    <a:pt x="0" y="499"/>
                    <a:pt x="356" y="499"/>
                  </a:cubicBezTo>
                  <a:lnTo>
                    <a:pt x="4412" y="499"/>
                  </a:lnTo>
                  <a:cubicBezTo>
                    <a:pt x="4732" y="499"/>
                    <a:pt x="4732" y="1"/>
                    <a:pt x="4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9"/>
            <p:cNvSpPr/>
            <p:nvPr/>
          </p:nvSpPr>
          <p:spPr>
            <a:xfrm>
              <a:off x="3509013" y="1473750"/>
              <a:ext cx="145025" cy="12525"/>
            </a:xfrm>
            <a:custGeom>
              <a:avLst/>
              <a:gdLst/>
              <a:ahLst/>
              <a:cxnLst/>
              <a:rect l="l" t="t" r="r" b="b"/>
              <a:pathLst>
                <a:path w="5801" h="501" extrusionOk="0">
                  <a:moveTo>
                    <a:pt x="291" y="0"/>
                  </a:moveTo>
                  <a:cubicBezTo>
                    <a:pt x="1" y="0"/>
                    <a:pt x="11" y="500"/>
                    <a:pt x="321" y="500"/>
                  </a:cubicBezTo>
                  <a:lnTo>
                    <a:pt x="5480" y="500"/>
                  </a:lnTo>
                  <a:cubicBezTo>
                    <a:pt x="5800" y="500"/>
                    <a:pt x="5800" y="2"/>
                    <a:pt x="5480" y="2"/>
                  </a:cubicBezTo>
                  <a:lnTo>
                    <a:pt x="321" y="2"/>
                  </a:lnTo>
                  <a:cubicBezTo>
                    <a:pt x="310" y="1"/>
                    <a:pt x="300" y="0"/>
                    <a:pt x="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9"/>
            <p:cNvSpPr/>
            <p:nvPr/>
          </p:nvSpPr>
          <p:spPr>
            <a:xfrm>
              <a:off x="3537463" y="1417750"/>
              <a:ext cx="88100" cy="13375"/>
            </a:xfrm>
            <a:custGeom>
              <a:avLst/>
              <a:gdLst/>
              <a:ahLst/>
              <a:cxnLst/>
              <a:rect l="l" t="t" r="r" b="b"/>
              <a:pathLst>
                <a:path w="3524" h="535" extrusionOk="0">
                  <a:moveTo>
                    <a:pt x="321" y="0"/>
                  </a:moveTo>
                  <a:cubicBezTo>
                    <a:pt x="1" y="36"/>
                    <a:pt x="1" y="498"/>
                    <a:pt x="321" y="534"/>
                  </a:cubicBezTo>
                  <a:lnTo>
                    <a:pt x="3239" y="534"/>
                  </a:lnTo>
                  <a:cubicBezTo>
                    <a:pt x="3523" y="498"/>
                    <a:pt x="3523" y="36"/>
                    <a:pt x="3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9"/>
            <p:cNvSpPr/>
            <p:nvPr/>
          </p:nvSpPr>
          <p:spPr>
            <a:xfrm>
              <a:off x="3536588" y="1528925"/>
              <a:ext cx="89850" cy="12500"/>
            </a:xfrm>
            <a:custGeom>
              <a:avLst/>
              <a:gdLst/>
              <a:ahLst/>
              <a:cxnLst/>
              <a:rect l="l" t="t" r="r" b="b"/>
              <a:pathLst>
                <a:path w="3594" h="500" extrusionOk="0">
                  <a:moveTo>
                    <a:pt x="356" y="1"/>
                  </a:moveTo>
                  <a:cubicBezTo>
                    <a:pt x="0" y="1"/>
                    <a:pt x="0" y="499"/>
                    <a:pt x="356" y="499"/>
                  </a:cubicBezTo>
                  <a:lnTo>
                    <a:pt x="3274" y="499"/>
                  </a:lnTo>
                  <a:cubicBezTo>
                    <a:pt x="3594" y="499"/>
                    <a:pt x="3594" y="1"/>
                    <a:pt x="3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9"/>
            <p:cNvSpPr/>
            <p:nvPr/>
          </p:nvSpPr>
          <p:spPr>
            <a:xfrm>
              <a:off x="3522363" y="1501325"/>
              <a:ext cx="118325" cy="12525"/>
            </a:xfrm>
            <a:custGeom>
              <a:avLst/>
              <a:gdLst/>
              <a:ahLst/>
              <a:cxnLst/>
              <a:rect l="l" t="t" r="r" b="b"/>
              <a:pathLst>
                <a:path w="4733" h="501" extrusionOk="0">
                  <a:moveTo>
                    <a:pt x="323" y="0"/>
                  </a:moveTo>
                  <a:cubicBezTo>
                    <a:pt x="0" y="0"/>
                    <a:pt x="12" y="500"/>
                    <a:pt x="356" y="500"/>
                  </a:cubicBezTo>
                  <a:lnTo>
                    <a:pt x="4412" y="500"/>
                  </a:lnTo>
                  <a:cubicBezTo>
                    <a:pt x="4732" y="500"/>
                    <a:pt x="4732" y="2"/>
                    <a:pt x="4412" y="2"/>
                  </a:cubicBezTo>
                  <a:lnTo>
                    <a:pt x="356" y="2"/>
                  </a:lnTo>
                  <a:cubicBezTo>
                    <a:pt x="344" y="1"/>
                    <a:pt x="333" y="0"/>
                    <a:pt x="3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9"/>
            <p:cNvSpPr/>
            <p:nvPr/>
          </p:nvSpPr>
          <p:spPr>
            <a:xfrm>
              <a:off x="3405813" y="1408850"/>
              <a:ext cx="38275" cy="32525"/>
            </a:xfrm>
            <a:custGeom>
              <a:avLst/>
              <a:gdLst/>
              <a:ahLst/>
              <a:cxnLst/>
              <a:rect l="l" t="t" r="r" b="b"/>
              <a:pathLst>
                <a:path w="1531" h="1301" extrusionOk="0">
                  <a:moveTo>
                    <a:pt x="890" y="534"/>
                  </a:moveTo>
                  <a:cubicBezTo>
                    <a:pt x="962" y="534"/>
                    <a:pt x="997" y="605"/>
                    <a:pt x="997" y="641"/>
                  </a:cubicBezTo>
                  <a:cubicBezTo>
                    <a:pt x="997" y="712"/>
                    <a:pt x="962" y="783"/>
                    <a:pt x="890" y="783"/>
                  </a:cubicBezTo>
                  <a:cubicBezTo>
                    <a:pt x="819" y="783"/>
                    <a:pt x="748" y="712"/>
                    <a:pt x="748" y="641"/>
                  </a:cubicBezTo>
                  <a:cubicBezTo>
                    <a:pt x="748" y="605"/>
                    <a:pt x="819" y="534"/>
                    <a:pt x="890" y="534"/>
                  </a:cubicBezTo>
                  <a:close/>
                  <a:moveTo>
                    <a:pt x="890" y="1"/>
                  </a:moveTo>
                  <a:cubicBezTo>
                    <a:pt x="321" y="1"/>
                    <a:pt x="1" y="712"/>
                    <a:pt x="428" y="1104"/>
                  </a:cubicBezTo>
                  <a:cubicBezTo>
                    <a:pt x="553" y="1240"/>
                    <a:pt x="711" y="1300"/>
                    <a:pt x="868" y="1300"/>
                  </a:cubicBezTo>
                  <a:cubicBezTo>
                    <a:pt x="1202" y="1300"/>
                    <a:pt x="1531" y="1028"/>
                    <a:pt x="1531" y="641"/>
                  </a:cubicBezTo>
                  <a:cubicBezTo>
                    <a:pt x="1531" y="285"/>
                    <a:pt x="1246" y="1"/>
                    <a:pt x="8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9"/>
            <p:cNvSpPr/>
            <p:nvPr/>
          </p:nvSpPr>
          <p:spPr>
            <a:xfrm>
              <a:off x="3363138" y="1408850"/>
              <a:ext cx="37375" cy="32700"/>
            </a:xfrm>
            <a:custGeom>
              <a:avLst/>
              <a:gdLst/>
              <a:ahLst/>
              <a:cxnLst/>
              <a:rect l="l" t="t" r="r" b="b"/>
              <a:pathLst>
                <a:path w="1495" h="1308" extrusionOk="0">
                  <a:moveTo>
                    <a:pt x="854" y="534"/>
                  </a:moveTo>
                  <a:cubicBezTo>
                    <a:pt x="925" y="534"/>
                    <a:pt x="996" y="605"/>
                    <a:pt x="996" y="641"/>
                  </a:cubicBezTo>
                  <a:cubicBezTo>
                    <a:pt x="996" y="712"/>
                    <a:pt x="925" y="783"/>
                    <a:pt x="854" y="783"/>
                  </a:cubicBezTo>
                  <a:cubicBezTo>
                    <a:pt x="783" y="783"/>
                    <a:pt x="747" y="712"/>
                    <a:pt x="747" y="641"/>
                  </a:cubicBezTo>
                  <a:cubicBezTo>
                    <a:pt x="747" y="605"/>
                    <a:pt x="783" y="534"/>
                    <a:pt x="854" y="534"/>
                  </a:cubicBezTo>
                  <a:close/>
                  <a:moveTo>
                    <a:pt x="854" y="1"/>
                  </a:moveTo>
                  <a:cubicBezTo>
                    <a:pt x="285" y="1"/>
                    <a:pt x="0" y="712"/>
                    <a:pt x="391" y="1104"/>
                  </a:cubicBezTo>
                  <a:cubicBezTo>
                    <a:pt x="521" y="1244"/>
                    <a:pt x="685" y="1308"/>
                    <a:pt x="846" y="1308"/>
                  </a:cubicBezTo>
                  <a:cubicBezTo>
                    <a:pt x="1175" y="1308"/>
                    <a:pt x="1494" y="1046"/>
                    <a:pt x="1494" y="641"/>
                  </a:cubicBezTo>
                  <a:cubicBezTo>
                    <a:pt x="1494" y="285"/>
                    <a:pt x="1210" y="1"/>
                    <a:pt x="8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9"/>
            <p:cNvSpPr/>
            <p:nvPr/>
          </p:nvSpPr>
          <p:spPr>
            <a:xfrm>
              <a:off x="3314213" y="1453325"/>
              <a:ext cx="184150" cy="107650"/>
            </a:xfrm>
            <a:custGeom>
              <a:avLst/>
              <a:gdLst/>
              <a:ahLst/>
              <a:cxnLst/>
              <a:rect l="l" t="t" r="r" b="b"/>
              <a:pathLst>
                <a:path w="7366" h="4306" extrusionOk="0">
                  <a:moveTo>
                    <a:pt x="747" y="1"/>
                  </a:moveTo>
                  <a:cubicBezTo>
                    <a:pt x="356" y="1"/>
                    <a:pt x="0" y="321"/>
                    <a:pt x="0" y="712"/>
                  </a:cubicBezTo>
                  <a:lnTo>
                    <a:pt x="0" y="3559"/>
                  </a:lnTo>
                  <a:cubicBezTo>
                    <a:pt x="0" y="3950"/>
                    <a:pt x="356" y="4306"/>
                    <a:pt x="747" y="4306"/>
                  </a:cubicBezTo>
                  <a:lnTo>
                    <a:pt x="6618" y="4306"/>
                  </a:lnTo>
                  <a:cubicBezTo>
                    <a:pt x="7045" y="4270"/>
                    <a:pt x="7365" y="3950"/>
                    <a:pt x="7365" y="3559"/>
                  </a:cubicBezTo>
                  <a:lnTo>
                    <a:pt x="7365" y="712"/>
                  </a:lnTo>
                  <a:cubicBezTo>
                    <a:pt x="7365" y="321"/>
                    <a:pt x="7045" y="1"/>
                    <a:pt x="6654" y="1"/>
                  </a:cubicBezTo>
                  <a:lnTo>
                    <a:pt x="4056" y="1"/>
                  </a:lnTo>
                  <a:cubicBezTo>
                    <a:pt x="3701" y="1"/>
                    <a:pt x="3701" y="499"/>
                    <a:pt x="4056" y="499"/>
                  </a:cubicBezTo>
                  <a:lnTo>
                    <a:pt x="6654" y="499"/>
                  </a:lnTo>
                  <a:cubicBezTo>
                    <a:pt x="6760" y="499"/>
                    <a:pt x="6832" y="605"/>
                    <a:pt x="6832" y="712"/>
                  </a:cubicBezTo>
                  <a:lnTo>
                    <a:pt x="6832" y="3559"/>
                  </a:lnTo>
                  <a:cubicBezTo>
                    <a:pt x="6832" y="3665"/>
                    <a:pt x="6760" y="3772"/>
                    <a:pt x="6654" y="3772"/>
                  </a:cubicBezTo>
                  <a:lnTo>
                    <a:pt x="747" y="3772"/>
                  </a:lnTo>
                  <a:cubicBezTo>
                    <a:pt x="641" y="3772"/>
                    <a:pt x="534" y="3665"/>
                    <a:pt x="534" y="3559"/>
                  </a:cubicBezTo>
                  <a:lnTo>
                    <a:pt x="534" y="712"/>
                  </a:lnTo>
                  <a:cubicBezTo>
                    <a:pt x="534" y="605"/>
                    <a:pt x="641" y="499"/>
                    <a:pt x="747" y="499"/>
                  </a:cubicBezTo>
                  <a:lnTo>
                    <a:pt x="3024" y="499"/>
                  </a:lnTo>
                  <a:cubicBezTo>
                    <a:pt x="3345" y="499"/>
                    <a:pt x="3345" y="1"/>
                    <a:pt x="30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50" name="Google Shape;1550;p79"/>
          <p:cNvCxnSpPr>
            <a:cxnSpLocks/>
          </p:cNvCxnSpPr>
          <p:nvPr/>
        </p:nvCxnSpPr>
        <p:spPr>
          <a:xfrm flipH="1">
            <a:off x="2474257" y="2215950"/>
            <a:ext cx="727021" cy="1729565"/>
          </a:xfrm>
          <a:prstGeom prst="curvedConnector5">
            <a:avLst>
              <a:gd name="adj1" fmla="val -31443"/>
              <a:gd name="adj2" fmla="val 50000"/>
              <a:gd name="adj3" fmla="val 131443"/>
            </a:avLst>
          </a:prstGeom>
          <a:noFill/>
          <a:ln w="19050" cap="flat" cmpd="sng">
            <a:solidFill>
              <a:schemeClr val="accent6"/>
            </a:solidFill>
            <a:prstDash val="solid"/>
            <a:round/>
            <a:headEnd type="oval" w="med" len="med"/>
            <a:tailEnd type="oval" w="med" len="med"/>
          </a:ln>
        </p:spPr>
      </p:cxnSp>
      <p:cxnSp>
        <p:nvCxnSpPr>
          <p:cNvPr id="1551" name="Google Shape;1551;p79"/>
          <p:cNvCxnSpPr>
            <a:stCxn id="1509" idx="3"/>
            <a:endCxn id="1514" idx="1"/>
          </p:cNvCxnSpPr>
          <p:nvPr/>
        </p:nvCxnSpPr>
        <p:spPr>
          <a:xfrm flipH="1" flipV="1">
            <a:off x="4219536" y="2112275"/>
            <a:ext cx="727021" cy="1776090"/>
          </a:xfrm>
          <a:prstGeom prst="curvedConnector5">
            <a:avLst>
              <a:gd name="adj1" fmla="val -31443"/>
              <a:gd name="adj2" fmla="val 50000"/>
              <a:gd name="adj3" fmla="val 131443"/>
            </a:avLst>
          </a:prstGeom>
          <a:noFill/>
          <a:ln w="19050" cap="flat" cmpd="sng">
            <a:solidFill>
              <a:schemeClr val="accent6"/>
            </a:solidFill>
            <a:prstDash val="solid"/>
            <a:round/>
            <a:headEnd type="oval" w="med" len="med"/>
            <a:tailEnd type="oval" w="med" len="med"/>
          </a:ln>
        </p:spPr>
      </p:cxnSp>
      <p:grpSp>
        <p:nvGrpSpPr>
          <p:cNvPr id="1552" name="Google Shape;1552;p79"/>
          <p:cNvGrpSpPr/>
          <p:nvPr/>
        </p:nvGrpSpPr>
        <p:grpSpPr>
          <a:xfrm rot="-8071071" flipH="1">
            <a:off x="8323111" y="658577"/>
            <a:ext cx="470491" cy="545591"/>
            <a:chOff x="5320111" y="1881293"/>
            <a:chExt cx="470512" cy="545615"/>
          </a:xfrm>
        </p:grpSpPr>
        <p:sp>
          <p:nvSpPr>
            <p:cNvPr id="1553" name="Google Shape;1553;p79"/>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9"/>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9"/>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 name="Google Shape;1556;p79"/>
          <p:cNvGrpSpPr/>
          <p:nvPr/>
        </p:nvGrpSpPr>
        <p:grpSpPr>
          <a:xfrm rot="-6823786" flipH="1">
            <a:off x="8642853" y="1242762"/>
            <a:ext cx="315305" cy="376959"/>
            <a:chOff x="4040314" y="1769061"/>
            <a:chExt cx="315323" cy="376981"/>
          </a:xfrm>
        </p:grpSpPr>
        <p:sp>
          <p:nvSpPr>
            <p:cNvPr id="1557" name="Google Shape;1557;p79"/>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9"/>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9"/>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79"/>
          <p:cNvGrpSpPr/>
          <p:nvPr/>
        </p:nvGrpSpPr>
        <p:grpSpPr>
          <a:xfrm rot="5400000" flipH="1">
            <a:off x="1040194" y="4161423"/>
            <a:ext cx="171535" cy="722609"/>
            <a:chOff x="8668080" y="2328029"/>
            <a:chExt cx="127488" cy="537136"/>
          </a:xfrm>
        </p:grpSpPr>
        <p:sp>
          <p:nvSpPr>
            <p:cNvPr id="1561" name="Google Shape;1561;p79"/>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9"/>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9"/>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9"/>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9"/>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9"/>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9"/>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9"/>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9"/>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9"/>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9"/>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9"/>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3" name="Google Shape;1573;p79"/>
          <p:cNvSpPr/>
          <p:nvPr/>
        </p:nvSpPr>
        <p:spPr>
          <a:xfrm>
            <a:off x="216478" y="1424756"/>
            <a:ext cx="322250" cy="322250"/>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9"/>
          <p:cNvSpPr/>
          <p:nvPr/>
        </p:nvSpPr>
        <p:spPr>
          <a:xfrm>
            <a:off x="416326" y="1819927"/>
            <a:ext cx="208880" cy="208880"/>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5" name="Google Shape;1575;p79"/>
          <p:cNvCxnSpPr>
            <a:stCxn id="1514" idx="3"/>
            <a:endCxn id="1510" idx="1"/>
          </p:cNvCxnSpPr>
          <p:nvPr/>
        </p:nvCxnSpPr>
        <p:spPr>
          <a:xfrm flipH="1">
            <a:off x="5933436" y="2112275"/>
            <a:ext cx="758400" cy="1722900"/>
          </a:xfrm>
          <a:prstGeom prst="curvedConnector5">
            <a:avLst>
              <a:gd name="adj1" fmla="val -31398"/>
              <a:gd name="adj2" fmla="val 50001"/>
              <a:gd name="adj3" fmla="val 131387"/>
            </a:avLst>
          </a:prstGeom>
          <a:noFill/>
          <a:ln w="19050" cap="flat" cmpd="sng">
            <a:solidFill>
              <a:schemeClr val="accent6"/>
            </a:solidFill>
            <a:prstDash val="solid"/>
            <a:round/>
            <a:headEnd type="oval" w="med" len="med"/>
            <a:tailEnd type="oval" w="med" len="med"/>
          </a:ln>
        </p:spPr>
      </p:cxnSp>
    </p:spTree>
    <p:extLst>
      <p:ext uri="{BB962C8B-B14F-4D97-AF65-F5344CB8AC3E}">
        <p14:creationId xmlns:p14="http://schemas.microsoft.com/office/powerpoint/2010/main" val="4122253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0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0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5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1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1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57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52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510"/>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5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07" grpId="0"/>
      <p:bldP spid="1508" grpId="0"/>
      <p:bldP spid="1509" grpId="0"/>
      <p:bldP spid="1510" grpId="0"/>
      <p:bldP spid="1511" grpId="0"/>
      <p:bldP spid="1512" grpId="0"/>
      <p:bldP spid="1513" grpId="0"/>
      <p:bldP spid="151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Google Shape;835;p54"/>
          <p:cNvSpPr txBox="1">
            <a:spLocks noGrp="1"/>
          </p:cNvSpPr>
          <p:nvPr>
            <p:ph type="title"/>
          </p:nvPr>
        </p:nvSpPr>
        <p:spPr>
          <a:xfrm>
            <a:off x="252119" y="2079160"/>
            <a:ext cx="2305500" cy="527700"/>
          </a:xfrm>
          <a:prstGeom prst="rect">
            <a:avLst/>
          </a:prstGeom>
        </p:spPr>
        <p:txBody>
          <a:bodyPr spcFirstLastPara="1" wrap="square" lIns="91425" tIns="91425" rIns="91425" bIns="91425" anchor="ctr" anchorCtr="0">
            <a:noAutofit/>
          </a:bodyPr>
          <a:lstStyle/>
          <a:p>
            <a:r>
              <a:rPr lang="en"/>
              <a:t>Research</a:t>
            </a:r>
          </a:p>
        </p:txBody>
      </p:sp>
      <p:sp>
        <p:nvSpPr>
          <p:cNvPr id="837" name="Google Shape;837;p54"/>
          <p:cNvSpPr txBox="1">
            <a:spLocks noGrp="1"/>
          </p:cNvSpPr>
          <p:nvPr>
            <p:ph type="title" idx="2"/>
          </p:nvPr>
        </p:nvSpPr>
        <p:spPr>
          <a:xfrm>
            <a:off x="3086161" y="2082394"/>
            <a:ext cx="2839226" cy="527700"/>
          </a:xfrm>
          <a:prstGeom prst="rect">
            <a:avLst/>
          </a:prstGeom>
        </p:spPr>
        <p:txBody>
          <a:bodyPr spcFirstLastPara="1" wrap="square" lIns="91425" tIns="91425" rIns="91425" bIns="91425" anchor="ctr" anchorCtr="0">
            <a:noAutofit/>
          </a:bodyPr>
          <a:lstStyle/>
          <a:p>
            <a:r>
              <a:rPr lang="en"/>
              <a:t>Automatization</a:t>
            </a:r>
          </a:p>
        </p:txBody>
      </p:sp>
      <p:sp>
        <p:nvSpPr>
          <p:cNvPr id="838" name="Google Shape;838;p54"/>
          <p:cNvSpPr txBox="1">
            <a:spLocks noGrp="1"/>
          </p:cNvSpPr>
          <p:nvPr>
            <p:ph type="subTitle" idx="3"/>
          </p:nvPr>
        </p:nvSpPr>
        <p:spPr>
          <a:xfrm>
            <a:off x="3094695" y="2668919"/>
            <a:ext cx="2625614" cy="1005844"/>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a:t>Give instructions to external devices like: </a:t>
            </a:r>
          </a:p>
          <a:p>
            <a:pPr marL="0" lvl="0" indent="0" algn="ctr" rtl="0">
              <a:lnSpc>
                <a:spcPct val="100000"/>
              </a:lnSpc>
              <a:spcBef>
                <a:spcPts val="0"/>
              </a:spcBef>
              <a:spcAft>
                <a:spcPts val="0"/>
              </a:spcAft>
              <a:buNone/>
            </a:pPr>
            <a:r>
              <a:rPr lang="en"/>
              <a:t>air conditioner, windows, call fire fighters</a:t>
            </a:r>
            <a:endParaRPr/>
          </a:p>
        </p:txBody>
      </p:sp>
      <p:sp>
        <p:nvSpPr>
          <p:cNvPr id="843" name="Google Shape;843;p54"/>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a:t>FUTURE IMPROVEMENTS</a:t>
            </a:r>
            <a:endParaRPr lang="en-US"/>
          </a:p>
        </p:txBody>
      </p:sp>
      <p:sp>
        <p:nvSpPr>
          <p:cNvPr id="844" name="Google Shape;844;p54"/>
          <p:cNvSpPr txBox="1">
            <a:spLocks noGrp="1"/>
          </p:cNvSpPr>
          <p:nvPr>
            <p:ph type="title" idx="8"/>
          </p:nvPr>
        </p:nvSpPr>
        <p:spPr>
          <a:xfrm>
            <a:off x="6469377" y="2065622"/>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Portability</a:t>
            </a:r>
            <a:endParaRPr/>
          </a:p>
        </p:txBody>
      </p:sp>
      <p:sp>
        <p:nvSpPr>
          <p:cNvPr id="845" name="Google Shape;845;p54"/>
          <p:cNvSpPr txBox="1">
            <a:spLocks noGrp="1"/>
          </p:cNvSpPr>
          <p:nvPr>
            <p:ph type="subTitle" idx="9"/>
          </p:nvPr>
        </p:nvSpPr>
        <p:spPr>
          <a:xfrm>
            <a:off x="6469377" y="2793366"/>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Create the prototype that it can be carried everywhere</a:t>
            </a:r>
            <a:endParaRPr/>
          </a:p>
        </p:txBody>
      </p:sp>
      <p:cxnSp>
        <p:nvCxnSpPr>
          <p:cNvPr id="851" name="Google Shape;851;p54"/>
          <p:cNvCxnSpPr>
            <a:cxnSpLocks/>
          </p:cNvCxnSpPr>
          <p:nvPr/>
        </p:nvCxnSpPr>
        <p:spPr>
          <a:xfrm>
            <a:off x="6492370" y="2593322"/>
            <a:ext cx="2417715" cy="0"/>
          </a:xfrm>
          <a:prstGeom prst="straightConnector1">
            <a:avLst/>
          </a:prstGeom>
          <a:noFill/>
          <a:ln w="19050" cap="flat" cmpd="sng">
            <a:solidFill>
              <a:schemeClr val="lt2"/>
            </a:solidFill>
            <a:prstDash val="solid"/>
            <a:round/>
            <a:headEnd type="none" w="med" len="med"/>
            <a:tailEnd type="none" w="med" len="med"/>
          </a:ln>
        </p:spPr>
      </p:cxnSp>
      <p:cxnSp>
        <p:nvCxnSpPr>
          <p:cNvPr id="852" name="Google Shape;852;p54"/>
          <p:cNvCxnSpPr>
            <a:cxnSpLocks/>
          </p:cNvCxnSpPr>
          <p:nvPr/>
        </p:nvCxnSpPr>
        <p:spPr>
          <a:xfrm>
            <a:off x="2998380" y="2596227"/>
            <a:ext cx="2998382" cy="3234"/>
          </a:xfrm>
          <a:prstGeom prst="straightConnector1">
            <a:avLst/>
          </a:prstGeom>
          <a:noFill/>
          <a:ln w="19050" cap="flat" cmpd="sng">
            <a:solidFill>
              <a:schemeClr val="lt2"/>
            </a:solidFill>
            <a:prstDash val="solid"/>
            <a:round/>
            <a:headEnd type="none" w="med" len="med"/>
            <a:tailEnd type="none" w="med" len="med"/>
          </a:ln>
        </p:spPr>
      </p:cxnSp>
      <p:cxnSp>
        <p:nvCxnSpPr>
          <p:cNvPr id="853" name="Google Shape;853;p54"/>
          <p:cNvCxnSpPr/>
          <p:nvPr/>
        </p:nvCxnSpPr>
        <p:spPr>
          <a:xfrm>
            <a:off x="392076" y="2593322"/>
            <a:ext cx="2025600" cy="0"/>
          </a:xfrm>
          <a:prstGeom prst="straightConnector1">
            <a:avLst/>
          </a:prstGeom>
          <a:noFill/>
          <a:ln w="19050" cap="flat" cmpd="sng">
            <a:solidFill>
              <a:schemeClr val="lt2"/>
            </a:solidFill>
            <a:prstDash val="solid"/>
            <a:round/>
            <a:headEnd type="none" w="med" len="med"/>
            <a:tailEnd type="none" w="med" len="med"/>
          </a:ln>
        </p:spPr>
      </p:cxnSp>
      <p:grpSp>
        <p:nvGrpSpPr>
          <p:cNvPr id="854" name="Google Shape;854;p54"/>
          <p:cNvGrpSpPr/>
          <p:nvPr/>
        </p:nvGrpSpPr>
        <p:grpSpPr>
          <a:xfrm>
            <a:off x="8101439" y="486586"/>
            <a:ext cx="315323" cy="376981"/>
            <a:chOff x="4040314" y="1769061"/>
            <a:chExt cx="315323" cy="376981"/>
          </a:xfrm>
        </p:grpSpPr>
        <p:sp>
          <p:nvSpPr>
            <p:cNvPr id="855" name="Google Shape;855;p54"/>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4"/>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4"/>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54"/>
          <p:cNvGrpSpPr/>
          <p:nvPr/>
        </p:nvGrpSpPr>
        <p:grpSpPr>
          <a:xfrm>
            <a:off x="7750025" y="744177"/>
            <a:ext cx="234397" cy="273558"/>
            <a:chOff x="4045397" y="1419018"/>
            <a:chExt cx="93370" cy="108987"/>
          </a:xfrm>
        </p:grpSpPr>
        <p:sp>
          <p:nvSpPr>
            <p:cNvPr id="859" name="Google Shape;859;p54"/>
            <p:cNvSpPr/>
            <p:nvPr/>
          </p:nvSpPr>
          <p:spPr>
            <a:xfrm>
              <a:off x="4098618" y="1419018"/>
              <a:ext cx="40147" cy="108987"/>
            </a:xfrm>
            <a:custGeom>
              <a:avLst/>
              <a:gdLst/>
              <a:ahLst/>
              <a:cxnLst/>
              <a:rect l="l" t="t" r="r" b="b"/>
              <a:pathLst>
                <a:path w="1090" h="2959" extrusionOk="0">
                  <a:moveTo>
                    <a:pt x="1089" y="2959"/>
                  </a:moveTo>
                  <a:lnTo>
                    <a:pt x="1" y="2052"/>
                  </a:lnTo>
                  <a:lnTo>
                    <a:pt x="791" y="1"/>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4"/>
            <p:cNvSpPr/>
            <p:nvPr/>
          </p:nvSpPr>
          <p:spPr>
            <a:xfrm>
              <a:off x="4045397" y="1419018"/>
              <a:ext cx="82394" cy="75617"/>
            </a:xfrm>
            <a:custGeom>
              <a:avLst/>
              <a:gdLst/>
              <a:ahLst/>
              <a:cxnLst/>
              <a:rect l="l" t="t" r="r" b="b"/>
              <a:pathLst>
                <a:path w="2237" h="2053" extrusionOk="0">
                  <a:moveTo>
                    <a:pt x="2236" y="1"/>
                  </a:moveTo>
                  <a:lnTo>
                    <a:pt x="1446" y="2052"/>
                  </a:lnTo>
                  <a:lnTo>
                    <a:pt x="1" y="1981"/>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4"/>
            <p:cNvSpPr/>
            <p:nvPr/>
          </p:nvSpPr>
          <p:spPr>
            <a:xfrm>
              <a:off x="4045397" y="1491944"/>
              <a:ext cx="93370" cy="36059"/>
            </a:xfrm>
            <a:custGeom>
              <a:avLst/>
              <a:gdLst/>
              <a:ahLst/>
              <a:cxnLst/>
              <a:rect l="l" t="t" r="r" b="b"/>
              <a:pathLst>
                <a:path w="2535" h="979" extrusionOk="0">
                  <a:moveTo>
                    <a:pt x="1" y="1"/>
                  </a:moveTo>
                  <a:lnTo>
                    <a:pt x="1446" y="72"/>
                  </a:lnTo>
                  <a:lnTo>
                    <a:pt x="2534" y="979"/>
                  </a:lnTo>
                  <a:lnTo>
                    <a:pt x="1113" y="959"/>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 name="Google Shape;862;p54"/>
          <p:cNvSpPr/>
          <p:nvPr/>
        </p:nvSpPr>
        <p:spPr>
          <a:xfrm>
            <a:off x="568121" y="4420653"/>
            <a:ext cx="208877" cy="208877"/>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38;p54">
            <a:extLst>
              <a:ext uri="{FF2B5EF4-FFF2-40B4-BE49-F238E27FC236}">
                <a16:creationId xmlns:a16="http://schemas.microsoft.com/office/drawing/2014/main" id="{BBA1B9D1-2597-44C9-03C3-74F7DC7734DC}"/>
              </a:ext>
            </a:extLst>
          </p:cNvPr>
          <p:cNvSpPr txBox="1">
            <a:spLocks/>
          </p:cNvSpPr>
          <p:nvPr/>
        </p:nvSpPr>
        <p:spPr>
          <a:xfrm>
            <a:off x="252119" y="2667036"/>
            <a:ext cx="2305500" cy="4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80000"/>
              </a:lnSpc>
              <a:spcBef>
                <a:spcPts val="0"/>
              </a:spcBef>
              <a:spcAft>
                <a:spcPts val="0"/>
              </a:spcAft>
              <a:buClr>
                <a:schemeClr val="lt2"/>
              </a:buClr>
              <a:buSzPts val="1400"/>
              <a:buFont typeface="Lato"/>
              <a:buNone/>
              <a:defRPr sz="1600" b="0" i="0" u="none" strike="noStrike" cap="none">
                <a:solidFill>
                  <a:schemeClr val="lt2"/>
                </a:solidFill>
                <a:latin typeface="Lato"/>
                <a:ea typeface="Lato"/>
                <a:cs typeface="Lato"/>
                <a:sym typeface="Lato"/>
              </a:defRPr>
            </a:lvl1pPr>
            <a:lvl2pPr marL="914400" marR="0" lvl="1"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2pPr>
            <a:lvl3pPr marL="1371600" marR="0" lvl="2"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3pPr>
            <a:lvl4pPr marL="1828800" marR="0" lvl="3"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4pPr>
            <a:lvl5pPr marL="2286000" marR="0" lvl="4"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5pPr>
            <a:lvl6pPr marL="2743200" marR="0" lvl="5"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6pPr>
            <a:lvl7pPr marL="3200400" marR="0" lvl="6"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7pPr>
            <a:lvl8pPr marL="3657600" marR="0" lvl="7"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8pPr>
            <a:lvl9pPr marL="4114800" marR="0" lvl="8" indent="-317500" algn="ctr" rtl="0">
              <a:lnSpc>
                <a:spcPct val="100000"/>
              </a:lnSpc>
              <a:spcBef>
                <a:spcPts val="0"/>
              </a:spcBef>
              <a:spcAft>
                <a:spcPts val="0"/>
              </a:spcAft>
              <a:buClr>
                <a:schemeClr val="lt2"/>
              </a:buClr>
              <a:buSzPts val="1400"/>
              <a:buFont typeface="Lato"/>
              <a:buNone/>
              <a:defRPr sz="1400" b="0" i="0" u="none" strike="noStrike" cap="none">
                <a:solidFill>
                  <a:schemeClr val="lt2"/>
                </a:solidFill>
                <a:latin typeface="Lato"/>
                <a:ea typeface="Lato"/>
                <a:cs typeface="Lato"/>
                <a:sym typeface="Lato"/>
              </a:defRPr>
            </a:lvl9pPr>
          </a:lstStyle>
          <a:p>
            <a:pPr marL="0" indent="0">
              <a:lnSpc>
                <a:spcPct val="100000"/>
              </a:lnSpc>
            </a:pPr>
            <a:r>
              <a:rPr lang="en-GB"/>
              <a:t>Do more research on the different particles</a:t>
            </a:r>
          </a:p>
        </p:txBody>
      </p:sp>
    </p:spTree>
    <p:extLst>
      <p:ext uri="{BB962C8B-B14F-4D97-AF65-F5344CB8AC3E}">
        <p14:creationId xmlns:p14="http://schemas.microsoft.com/office/powerpoint/2010/main" val="1268792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grpSp>
        <p:nvGrpSpPr>
          <p:cNvPr id="876" name="Google Shape;876;p56"/>
          <p:cNvGrpSpPr/>
          <p:nvPr/>
        </p:nvGrpSpPr>
        <p:grpSpPr>
          <a:xfrm>
            <a:off x="715102" y="3770540"/>
            <a:ext cx="722612" cy="837956"/>
            <a:chOff x="5320111" y="1881293"/>
            <a:chExt cx="470512" cy="545615"/>
          </a:xfrm>
        </p:grpSpPr>
        <p:sp>
          <p:nvSpPr>
            <p:cNvPr id="877" name="Google Shape;877;p56"/>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6"/>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6"/>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56"/>
          <p:cNvGrpSpPr/>
          <p:nvPr/>
        </p:nvGrpSpPr>
        <p:grpSpPr>
          <a:xfrm rot="10800000">
            <a:off x="7706277" y="534990"/>
            <a:ext cx="722612" cy="837956"/>
            <a:chOff x="5320111" y="1881293"/>
            <a:chExt cx="470512" cy="545615"/>
          </a:xfrm>
        </p:grpSpPr>
        <p:sp>
          <p:nvSpPr>
            <p:cNvPr id="881" name="Google Shape;881;p56"/>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6"/>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6"/>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 name="Google Shape;884;p56"/>
          <p:cNvSpPr txBox="1">
            <a:spLocks noGrp="1"/>
          </p:cNvSpPr>
          <p:nvPr>
            <p:ph type="title"/>
          </p:nvPr>
        </p:nvSpPr>
        <p:spPr>
          <a:xfrm>
            <a:off x="1324050" y="1307100"/>
            <a:ext cx="64959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LIVE DEMO</a:t>
            </a:r>
            <a:endParaRPr/>
          </a:p>
        </p:txBody>
      </p:sp>
      <p:grpSp>
        <p:nvGrpSpPr>
          <p:cNvPr id="885" name="Google Shape;885;p56"/>
          <p:cNvGrpSpPr/>
          <p:nvPr/>
        </p:nvGrpSpPr>
        <p:grpSpPr>
          <a:xfrm>
            <a:off x="848089" y="3531511"/>
            <a:ext cx="315323" cy="376981"/>
            <a:chOff x="4040314" y="1769061"/>
            <a:chExt cx="315323" cy="376981"/>
          </a:xfrm>
        </p:grpSpPr>
        <p:sp>
          <p:nvSpPr>
            <p:cNvPr id="886" name="Google Shape;886;p56"/>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6"/>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6"/>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56"/>
          <p:cNvGrpSpPr/>
          <p:nvPr/>
        </p:nvGrpSpPr>
        <p:grpSpPr>
          <a:xfrm rot="10800000">
            <a:off x="7268014" y="833386"/>
            <a:ext cx="315323" cy="376981"/>
            <a:chOff x="4040314" y="1769061"/>
            <a:chExt cx="315323" cy="376981"/>
          </a:xfrm>
        </p:grpSpPr>
        <p:sp>
          <p:nvSpPr>
            <p:cNvPr id="890" name="Google Shape;890;p56"/>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6"/>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6"/>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6"/>
          <p:cNvGrpSpPr/>
          <p:nvPr/>
        </p:nvGrpSpPr>
        <p:grpSpPr>
          <a:xfrm rot="-5400000">
            <a:off x="1010288" y="176111"/>
            <a:ext cx="171535" cy="722609"/>
            <a:chOff x="8668080" y="2328029"/>
            <a:chExt cx="127488" cy="537136"/>
          </a:xfrm>
        </p:grpSpPr>
        <p:sp>
          <p:nvSpPr>
            <p:cNvPr id="894" name="Google Shape;894;p56"/>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6"/>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6"/>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6"/>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6"/>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6"/>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6"/>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6"/>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6"/>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6"/>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6"/>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6"/>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56"/>
          <p:cNvGrpSpPr/>
          <p:nvPr/>
        </p:nvGrpSpPr>
        <p:grpSpPr>
          <a:xfrm rot="-5400000">
            <a:off x="7984393" y="4257989"/>
            <a:ext cx="166385" cy="701016"/>
            <a:chOff x="8668080" y="2328029"/>
            <a:chExt cx="127488" cy="537136"/>
          </a:xfrm>
        </p:grpSpPr>
        <p:sp>
          <p:nvSpPr>
            <p:cNvPr id="907" name="Google Shape;907;p56"/>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6"/>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6"/>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6"/>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6"/>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6"/>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6"/>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6"/>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6"/>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6"/>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6"/>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6"/>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grpSp>
        <p:nvGrpSpPr>
          <p:cNvPr id="425" name="Google Shape;425;p44"/>
          <p:cNvGrpSpPr/>
          <p:nvPr/>
        </p:nvGrpSpPr>
        <p:grpSpPr>
          <a:xfrm>
            <a:off x="6990438" y="274225"/>
            <a:ext cx="1521661" cy="1635628"/>
            <a:chOff x="6990438" y="274225"/>
            <a:chExt cx="1521661" cy="1635628"/>
          </a:xfrm>
        </p:grpSpPr>
        <p:sp>
          <p:nvSpPr>
            <p:cNvPr id="426" name="Google Shape;426;p44"/>
            <p:cNvSpPr/>
            <p:nvPr/>
          </p:nvSpPr>
          <p:spPr>
            <a:xfrm rot="-6300046">
              <a:off x="7560005" y="54049"/>
              <a:ext cx="179092" cy="1316743"/>
            </a:xfrm>
            <a:custGeom>
              <a:avLst/>
              <a:gdLst/>
              <a:ahLst/>
              <a:cxnLst/>
              <a:rect l="l" t="t" r="r" b="b"/>
              <a:pathLst>
                <a:path w="2052" h="15087" extrusionOk="0">
                  <a:moveTo>
                    <a:pt x="2052" y="13741"/>
                  </a:moveTo>
                  <a:lnTo>
                    <a:pt x="2052" y="1347"/>
                  </a:lnTo>
                  <a:cubicBezTo>
                    <a:pt x="1438" y="799"/>
                    <a:pt x="747" y="346"/>
                    <a:pt x="0" y="0"/>
                  </a:cubicBezTo>
                  <a:lnTo>
                    <a:pt x="0" y="15087"/>
                  </a:lnTo>
                  <a:cubicBezTo>
                    <a:pt x="747" y="14742"/>
                    <a:pt x="1438" y="14288"/>
                    <a:pt x="2052" y="13741"/>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4"/>
            <p:cNvSpPr/>
            <p:nvPr/>
          </p:nvSpPr>
          <p:spPr>
            <a:xfrm rot="-6300046">
              <a:off x="7627817" y="241842"/>
              <a:ext cx="179092" cy="1447309"/>
            </a:xfrm>
            <a:custGeom>
              <a:avLst/>
              <a:gdLst/>
              <a:ahLst/>
              <a:cxnLst/>
              <a:rect l="l" t="t" r="r" b="b"/>
              <a:pathLst>
                <a:path w="2052" h="16583" extrusionOk="0">
                  <a:moveTo>
                    <a:pt x="2052" y="16205"/>
                  </a:moveTo>
                  <a:lnTo>
                    <a:pt x="2052" y="378"/>
                  </a:lnTo>
                  <a:cubicBezTo>
                    <a:pt x="1387" y="166"/>
                    <a:pt x="697" y="40"/>
                    <a:pt x="0" y="0"/>
                  </a:cubicBezTo>
                  <a:lnTo>
                    <a:pt x="0" y="16583"/>
                  </a:lnTo>
                  <a:cubicBezTo>
                    <a:pt x="697" y="16544"/>
                    <a:pt x="1387" y="16417"/>
                    <a:pt x="2052" y="1620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4"/>
            <p:cNvSpPr/>
            <p:nvPr/>
          </p:nvSpPr>
          <p:spPr>
            <a:xfrm rot="-6300046">
              <a:off x="7504357" y="15389"/>
              <a:ext cx="159804" cy="906717"/>
            </a:xfrm>
            <a:custGeom>
              <a:avLst/>
              <a:gdLst/>
              <a:ahLst/>
              <a:cxnLst/>
              <a:rect l="l" t="t" r="r" b="b"/>
              <a:pathLst>
                <a:path w="1831" h="10389" extrusionOk="0">
                  <a:moveTo>
                    <a:pt x="1828" y="5195"/>
                  </a:moveTo>
                  <a:cubicBezTo>
                    <a:pt x="1830" y="3305"/>
                    <a:pt x="1185" y="1472"/>
                    <a:pt x="1" y="1"/>
                  </a:cubicBezTo>
                  <a:lnTo>
                    <a:pt x="1" y="10388"/>
                  </a:lnTo>
                  <a:cubicBezTo>
                    <a:pt x="1186" y="8917"/>
                    <a:pt x="1830" y="7084"/>
                    <a:pt x="1828"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4"/>
            <p:cNvSpPr/>
            <p:nvPr/>
          </p:nvSpPr>
          <p:spPr>
            <a:xfrm rot="-6300046">
              <a:off x="7838487" y="1262055"/>
              <a:ext cx="159629" cy="906717"/>
            </a:xfrm>
            <a:custGeom>
              <a:avLst/>
              <a:gdLst/>
              <a:ahLst/>
              <a:cxnLst/>
              <a:rect l="l" t="t" r="r" b="b"/>
              <a:pathLst>
                <a:path w="1829" h="10389" extrusionOk="0">
                  <a:moveTo>
                    <a:pt x="3" y="5195"/>
                  </a:moveTo>
                  <a:cubicBezTo>
                    <a:pt x="1" y="7084"/>
                    <a:pt x="645" y="8917"/>
                    <a:pt x="1829" y="10388"/>
                  </a:cubicBezTo>
                  <a:lnTo>
                    <a:pt x="1829" y="1"/>
                  </a:lnTo>
                  <a:cubicBezTo>
                    <a:pt x="645" y="1472"/>
                    <a:pt x="1" y="3305"/>
                    <a:pt x="3"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4"/>
            <p:cNvSpPr/>
            <p:nvPr/>
          </p:nvSpPr>
          <p:spPr>
            <a:xfrm rot="-6300046">
              <a:off x="7695671" y="494863"/>
              <a:ext cx="179092" cy="1447397"/>
            </a:xfrm>
            <a:custGeom>
              <a:avLst/>
              <a:gdLst/>
              <a:ahLst/>
              <a:cxnLst/>
              <a:rect l="l" t="t" r="r" b="b"/>
              <a:pathLst>
                <a:path w="2052" h="16584" extrusionOk="0">
                  <a:moveTo>
                    <a:pt x="2052" y="16584"/>
                  </a:moveTo>
                  <a:lnTo>
                    <a:pt x="2052" y="0"/>
                  </a:lnTo>
                  <a:cubicBezTo>
                    <a:pt x="1355" y="40"/>
                    <a:pt x="665" y="166"/>
                    <a:pt x="0" y="379"/>
                  </a:cubicBezTo>
                  <a:lnTo>
                    <a:pt x="0" y="16205"/>
                  </a:lnTo>
                  <a:cubicBezTo>
                    <a:pt x="665" y="16418"/>
                    <a:pt x="1355" y="16545"/>
                    <a:pt x="2052" y="16584"/>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4"/>
            <p:cNvSpPr/>
            <p:nvPr/>
          </p:nvSpPr>
          <p:spPr>
            <a:xfrm rot="-6300046">
              <a:off x="7763440" y="813278"/>
              <a:ext cx="179092" cy="1316743"/>
            </a:xfrm>
            <a:custGeom>
              <a:avLst/>
              <a:gdLst/>
              <a:ahLst/>
              <a:cxnLst/>
              <a:rect l="l" t="t" r="r" b="b"/>
              <a:pathLst>
                <a:path w="2052" h="15087" extrusionOk="0">
                  <a:moveTo>
                    <a:pt x="0" y="13741"/>
                  </a:moveTo>
                  <a:cubicBezTo>
                    <a:pt x="614" y="14288"/>
                    <a:pt x="1305" y="14742"/>
                    <a:pt x="2052" y="15087"/>
                  </a:cubicBezTo>
                  <a:lnTo>
                    <a:pt x="2052" y="0"/>
                  </a:lnTo>
                  <a:cubicBezTo>
                    <a:pt x="1305" y="346"/>
                    <a:pt x="614" y="799"/>
                    <a:pt x="0" y="1347"/>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44"/>
          <p:cNvSpPr txBox="1">
            <a:spLocks noGrp="1"/>
          </p:cNvSpPr>
          <p:nvPr>
            <p:ph type="title"/>
          </p:nvPr>
        </p:nvSpPr>
        <p:spPr>
          <a:xfrm>
            <a:off x="720000" y="2036975"/>
            <a:ext cx="4205100" cy="122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IDEA</a:t>
            </a:r>
            <a:endParaRPr/>
          </a:p>
        </p:txBody>
      </p:sp>
      <p:sp>
        <p:nvSpPr>
          <p:cNvPr id="433" name="Google Shape;433;p44"/>
          <p:cNvSpPr txBox="1">
            <a:spLocks noGrp="1"/>
          </p:cNvSpPr>
          <p:nvPr>
            <p:ph type="title" idx="2"/>
          </p:nvPr>
        </p:nvSpPr>
        <p:spPr>
          <a:xfrm>
            <a:off x="720000" y="1195175"/>
            <a:ext cx="42051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435" name="Google Shape;435;p44"/>
          <p:cNvCxnSpPr/>
          <p:nvPr/>
        </p:nvCxnSpPr>
        <p:spPr>
          <a:xfrm>
            <a:off x="724850" y="3412125"/>
            <a:ext cx="4508100" cy="0"/>
          </a:xfrm>
          <a:prstGeom prst="straightConnector1">
            <a:avLst/>
          </a:prstGeom>
          <a:noFill/>
          <a:ln w="19050" cap="flat" cmpd="sng">
            <a:solidFill>
              <a:schemeClr val="lt2"/>
            </a:solidFill>
            <a:prstDash val="solid"/>
            <a:round/>
            <a:headEnd type="none" w="med" len="med"/>
            <a:tailEnd type="none" w="med" len="med"/>
          </a:ln>
        </p:spPr>
      </p:cxnSp>
      <p:grpSp>
        <p:nvGrpSpPr>
          <p:cNvPr id="436" name="Google Shape;436;p44"/>
          <p:cNvGrpSpPr/>
          <p:nvPr/>
        </p:nvGrpSpPr>
        <p:grpSpPr>
          <a:xfrm>
            <a:off x="5683433" y="535005"/>
            <a:ext cx="2745461" cy="2737923"/>
            <a:chOff x="4840150" y="1975425"/>
            <a:chExt cx="2862837" cy="2854977"/>
          </a:xfrm>
        </p:grpSpPr>
        <p:sp>
          <p:nvSpPr>
            <p:cNvPr id="437" name="Google Shape;437;p44"/>
            <p:cNvSpPr/>
            <p:nvPr/>
          </p:nvSpPr>
          <p:spPr>
            <a:xfrm>
              <a:off x="6214070" y="2744654"/>
              <a:ext cx="717276" cy="1069233"/>
            </a:xfrm>
            <a:custGeom>
              <a:avLst/>
              <a:gdLst/>
              <a:ahLst/>
              <a:cxnLst/>
              <a:rect l="l" t="t" r="r" b="b"/>
              <a:pathLst>
                <a:path w="12507" h="18644" extrusionOk="0">
                  <a:moveTo>
                    <a:pt x="8208" y="18644"/>
                  </a:moveTo>
                  <a:lnTo>
                    <a:pt x="12506" y="8720"/>
                  </a:lnTo>
                  <a:lnTo>
                    <a:pt x="4300" y="1"/>
                  </a:lnTo>
                  <a:lnTo>
                    <a:pt x="1" y="9924"/>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4"/>
            <p:cNvSpPr/>
            <p:nvPr/>
          </p:nvSpPr>
          <p:spPr>
            <a:xfrm>
              <a:off x="6504487" y="3153729"/>
              <a:ext cx="178301" cy="201012"/>
            </a:xfrm>
            <a:custGeom>
              <a:avLst/>
              <a:gdLst/>
              <a:ahLst/>
              <a:cxnLst/>
              <a:rect l="l" t="t" r="r" b="b"/>
              <a:pathLst>
                <a:path w="3109" h="3505" extrusionOk="0">
                  <a:moveTo>
                    <a:pt x="2237" y="1197"/>
                  </a:moveTo>
                  <a:cubicBezTo>
                    <a:pt x="1587" y="398"/>
                    <a:pt x="754" y="0"/>
                    <a:pt x="378" y="307"/>
                  </a:cubicBezTo>
                  <a:cubicBezTo>
                    <a:pt x="0" y="613"/>
                    <a:pt x="221" y="1510"/>
                    <a:pt x="871" y="2308"/>
                  </a:cubicBezTo>
                  <a:cubicBezTo>
                    <a:pt x="1521" y="3107"/>
                    <a:pt x="2353" y="3505"/>
                    <a:pt x="2731" y="3199"/>
                  </a:cubicBezTo>
                  <a:cubicBezTo>
                    <a:pt x="3108" y="2892"/>
                    <a:pt x="2887" y="1995"/>
                    <a:pt x="2237" y="11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4"/>
            <p:cNvSpPr/>
            <p:nvPr/>
          </p:nvSpPr>
          <p:spPr>
            <a:xfrm>
              <a:off x="6550424" y="3172654"/>
              <a:ext cx="1152563" cy="404031"/>
            </a:xfrm>
            <a:custGeom>
              <a:avLst/>
              <a:gdLst/>
              <a:ahLst/>
              <a:cxnLst/>
              <a:rect l="l" t="t" r="r" b="b"/>
              <a:pathLst>
                <a:path w="20097" h="7045" extrusionOk="0">
                  <a:moveTo>
                    <a:pt x="6587" y="227"/>
                  </a:moveTo>
                  <a:cubicBezTo>
                    <a:pt x="8588" y="599"/>
                    <a:pt x="10406" y="1557"/>
                    <a:pt x="12120" y="2619"/>
                  </a:cubicBezTo>
                  <a:cubicBezTo>
                    <a:pt x="13673" y="3580"/>
                    <a:pt x="15542" y="5356"/>
                    <a:pt x="17521" y="4830"/>
                  </a:cubicBezTo>
                  <a:cubicBezTo>
                    <a:pt x="18025" y="4696"/>
                    <a:pt x="18645" y="4352"/>
                    <a:pt x="19150" y="4639"/>
                  </a:cubicBezTo>
                  <a:cubicBezTo>
                    <a:pt x="19822" y="5021"/>
                    <a:pt x="20096" y="6375"/>
                    <a:pt x="19327" y="6785"/>
                  </a:cubicBezTo>
                  <a:cubicBezTo>
                    <a:pt x="18861" y="7034"/>
                    <a:pt x="18251" y="7044"/>
                    <a:pt x="17735" y="7043"/>
                  </a:cubicBezTo>
                  <a:cubicBezTo>
                    <a:pt x="16925" y="7042"/>
                    <a:pt x="16147" y="6751"/>
                    <a:pt x="15448" y="6362"/>
                  </a:cubicBezTo>
                  <a:cubicBezTo>
                    <a:pt x="14182" y="5658"/>
                    <a:pt x="13213" y="4636"/>
                    <a:pt x="12117" y="3716"/>
                  </a:cubicBezTo>
                  <a:cubicBezTo>
                    <a:pt x="10445" y="2310"/>
                    <a:pt x="8749" y="891"/>
                    <a:pt x="6558" y="482"/>
                  </a:cubicBezTo>
                  <a:cubicBezTo>
                    <a:pt x="6433" y="459"/>
                    <a:pt x="6305" y="439"/>
                    <a:pt x="6176" y="423"/>
                  </a:cubicBezTo>
                  <a:cubicBezTo>
                    <a:pt x="5124" y="287"/>
                    <a:pt x="4026" y="318"/>
                    <a:pt x="3024" y="665"/>
                  </a:cubicBezTo>
                  <a:cubicBezTo>
                    <a:pt x="1197" y="1298"/>
                    <a:pt x="198" y="2117"/>
                    <a:pt x="192" y="2121"/>
                  </a:cubicBezTo>
                  <a:cubicBezTo>
                    <a:pt x="151" y="2076"/>
                    <a:pt x="111" y="2028"/>
                    <a:pt x="70" y="1979"/>
                  </a:cubicBezTo>
                  <a:cubicBezTo>
                    <a:pt x="46" y="1949"/>
                    <a:pt x="23" y="1918"/>
                    <a:pt x="0" y="1888"/>
                  </a:cubicBezTo>
                  <a:cubicBezTo>
                    <a:pt x="1664" y="867"/>
                    <a:pt x="2442" y="589"/>
                    <a:pt x="2920" y="455"/>
                  </a:cubicBezTo>
                  <a:cubicBezTo>
                    <a:pt x="4110" y="121"/>
                    <a:pt x="5366" y="0"/>
                    <a:pt x="6587" y="22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6214070" y="2612808"/>
              <a:ext cx="732589" cy="701046"/>
            </a:xfrm>
            <a:custGeom>
              <a:avLst/>
              <a:gdLst/>
              <a:ahLst/>
              <a:cxnLst/>
              <a:rect l="l" t="t" r="r" b="b"/>
              <a:pathLst>
                <a:path w="12774" h="12224" extrusionOk="0">
                  <a:moveTo>
                    <a:pt x="8475" y="9925"/>
                  </a:moveTo>
                  <a:lnTo>
                    <a:pt x="12773" y="1"/>
                  </a:lnTo>
                  <a:lnTo>
                    <a:pt x="4300" y="2300"/>
                  </a:lnTo>
                  <a:lnTo>
                    <a:pt x="1" y="1222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5645680" y="3311784"/>
              <a:ext cx="1041247" cy="674149"/>
            </a:xfrm>
            <a:custGeom>
              <a:avLst/>
              <a:gdLst/>
              <a:ahLst/>
              <a:cxnLst/>
              <a:rect l="l" t="t" r="r" b="b"/>
              <a:pathLst>
                <a:path w="18156" h="11755" extrusionOk="0">
                  <a:moveTo>
                    <a:pt x="18156" y="8720"/>
                  </a:moveTo>
                  <a:lnTo>
                    <a:pt x="8206" y="11754"/>
                  </a:lnTo>
                  <a:lnTo>
                    <a:pt x="0" y="3035"/>
                  </a:lnTo>
                  <a:lnTo>
                    <a:pt x="9950"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5476212" y="3311784"/>
              <a:ext cx="740102" cy="521254"/>
            </a:xfrm>
            <a:custGeom>
              <a:avLst/>
              <a:gdLst/>
              <a:ahLst/>
              <a:cxnLst/>
              <a:rect l="l" t="t" r="r" b="b"/>
              <a:pathLst>
                <a:path w="12905" h="9089" extrusionOk="0">
                  <a:moveTo>
                    <a:pt x="9951" y="6055"/>
                  </a:moveTo>
                  <a:lnTo>
                    <a:pt x="1" y="9088"/>
                  </a:lnTo>
                  <a:lnTo>
                    <a:pt x="2955" y="3035"/>
                  </a:lnTo>
                  <a:lnTo>
                    <a:pt x="12905"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5645680" y="2744654"/>
              <a:ext cx="815058" cy="741249"/>
            </a:xfrm>
            <a:custGeom>
              <a:avLst/>
              <a:gdLst/>
              <a:ahLst/>
              <a:cxnLst/>
              <a:rect l="l" t="t" r="r" b="b"/>
              <a:pathLst>
                <a:path w="14212" h="12925" extrusionOk="0">
                  <a:moveTo>
                    <a:pt x="14211" y="1"/>
                  </a:moveTo>
                  <a:lnTo>
                    <a:pt x="4252" y="3250"/>
                  </a:lnTo>
                  <a:lnTo>
                    <a:pt x="0" y="12924"/>
                  </a:lnTo>
                  <a:lnTo>
                    <a:pt x="9950" y="9890"/>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5889472" y="2439784"/>
              <a:ext cx="707183" cy="491260"/>
            </a:xfrm>
            <a:custGeom>
              <a:avLst/>
              <a:gdLst/>
              <a:ahLst/>
              <a:cxnLst/>
              <a:rect l="l" t="t" r="r" b="b"/>
              <a:pathLst>
                <a:path w="12331" h="8566" extrusionOk="0">
                  <a:moveTo>
                    <a:pt x="9960" y="5317"/>
                  </a:moveTo>
                  <a:lnTo>
                    <a:pt x="1" y="8566"/>
                  </a:lnTo>
                  <a:lnTo>
                    <a:pt x="2380" y="3035"/>
                  </a:lnTo>
                  <a:lnTo>
                    <a:pt x="12331"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5268091" y="2930983"/>
              <a:ext cx="621445" cy="686078"/>
            </a:xfrm>
            <a:custGeom>
              <a:avLst/>
              <a:gdLst/>
              <a:ahLst/>
              <a:cxnLst/>
              <a:rect l="l" t="t" r="r" b="b"/>
              <a:pathLst>
                <a:path w="10836" h="11963" extrusionOk="0">
                  <a:moveTo>
                    <a:pt x="4263" y="2073"/>
                  </a:moveTo>
                  <a:lnTo>
                    <a:pt x="10836" y="1"/>
                  </a:lnTo>
                  <a:lnTo>
                    <a:pt x="6584" y="9675"/>
                  </a:lnTo>
                  <a:lnTo>
                    <a:pt x="1" y="1196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5946363" y="3036162"/>
              <a:ext cx="179678" cy="176753"/>
            </a:xfrm>
            <a:custGeom>
              <a:avLst/>
              <a:gdLst/>
              <a:ahLst/>
              <a:cxnLst/>
              <a:rect l="l" t="t" r="r" b="b"/>
              <a:pathLst>
                <a:path w="3133" h="3082" extrusionOk="0">
                  <a:moveTo>
                    <a:pt x="2429" y="1"/>
                  </a:moveTo>
                  <a:cubicBezTo>
                    <a:pt x="2004" y="1"/>
                    <a:pt x="1394" y="371"/>
                    <a:pt x="890" y="978"/>
                  </a:cubicBezTo>
                  <a:cubicBezTo>
                    <a:pt x="232" y="1769"/>
                    <a:pt x="1" y="2663"/>
                    <a:pt x="375" y="2974"/>
                  </a:cubicBezTo>
                  <a:cubicBezTo>
                    <a:pt x="462" y="3047"/>
                    <a:pt x="575" y="3081"/>
                    <a:pt x="705" y="3081"/>
                  </a:cubicBezTo>
                  <a:cubicBezTo>
                    <a:pt x="1130" y="3081"/>
                    <a:pt x="1739" y="2711"/>
                    <a:pt x="2243" y="2104"/>
                  </a:cubicBezTo>
                  <a:cubicBezTo>
                    <a:pt x="2902" y="1313"/>
                    <a:pt x="3133" y="419"/>
                    <a:pt x="2759" y="108"/>
                  </a:cubicBezTo>
                  <a:cubicBezTo>
                    <a:pt x="2671" y="35"/>
                    <a:pt x="2559" y="1"/>
                    <a:pt x="2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5902949" y="1981848"/>
              <a:ext cx="270463" cy="1180492"/>
            </a:xfrm>
            <a:custGeom>
              <a:avLst/>
              <a:gdLst/>
              <a:ahLst/>
              <a:cxnLst/>
              <a:rect l="l" t="t" r="r" b="b"/>
              <a:pathLst>
                <a:path w="4716" h="20584" extrusionOk="0">
                  <a:moveTo>
                    <a:pt x="21" y="14441"/>
                  </a:moveTo>
                  <a:cubicBezTo>
                    <a:pt x="1" y="12405"/>
                    <a:pt x="590" y="10437"/>
                    <a:pt x="1301" y="8551"/>
                  </a:cubicBezTo>
                  <a:cubicBezTo>
                    <a:pt x="1945" y="6842"/>
                    <a:pt x="3328" y="4665"/>
                    <a:pt x="2431" y="2824"/>
                  </a:cubicBezTo>
                  <a:cubicBezTo>
                    <a:pt x="2202" y="2356"/>
                    <a:pt x="1744" y="1813"/>
                    <a:pt x="1929" y="1262"/>
                  </a:cubicBezTo>
                  <a:cubicBezTo>
                    <a:pt x="2175" y="529"/>
                    <a:pt x="3450" y="1"/>
                    <a:pt x="4001" y="676"/>
                  </a:cubicBezTo>
                  <a:cubicBezTo>
                    <a:pt x="4335" y="1085"/>
                    <a:pt x="4463" y="1682"/>
                    <a:pt x="4560" y="2187"/>
                  </a:cubicBezTo>
                  <a:cubicBezTo>
                    <a:pt x="4716" y="2983"/>
                    <a:pt x="4580" y="3802"/>
                    <a:pt x="4333" y="4564"/>
                  </a:cubicBezTo>
                  <a:cubicBezTo>
                    <a:pt x="3886" y="5941"/>
                    <a:pt x="3070" y="7090"/>
                    <a:pt x="2377" y="8343"/>
                  </a:cubicBezTo>
                  <a:cubicBezTo>
                    <a:pt x="1319" y="10254"/>
                    <a:pt x="255" y="12191"/>
                    <a:pt x="276" y="14419"/>
                  </a:cubicBezTo>
                  <a:cubicBezTo>
                    <a:pt x="277" y="14547"/>
                    <a:pt x="281" y="14675"/>
                    <a:pt x="290" y="14805"/>
                  </a:cubicBezTo>
                  <a:cubicBezTo>
                    <a:pt x="361" y="15865"/>
                    <a:pt x="602" y="16936"/>
                    <a:pt x="1136" y="17853"/>
                  </a:cubicBezTo>
                  <a:cubicBezTo>
                    <a:pt x="2108" y="19523"/>
                    <a:pt x="3107" y="20346"/>
                    <a:pt x="3112" y="20351"/>
                  </a:cubicBezTo>
                  <a:cubicBezTo>
                    <a:pt x="3074" y="20401"/>
                    <a:pt x="3035" y="20449"/>
                    <a:pt x="2994" y="20497"/>
                  </a:cubicBezTo>
                  <a:cubicBezTo>
                    <a:pt x="2970" y="20527"/>
                    <a:pt x="2945" y="20555"/>
                    <a:pt x="2920" y="20584"/>
                  </a:cubicBezTo>
                  <a:cubicBezTo>
                    <a:pt x="1596" y="19148"/>
                    <a:pt x="1174" y="18439"/>
                    <a:pt x="950" y="17995"/>
                  </a:cubicBezTo>
                  <a:cubicBezTo>
                    <a:pt x="395" y="16891"/>
                    <a:pt x="34" y="15682"/>
                    <a:pt x="21" y="1444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4"/>
            <p:cNvSpPr/>
            <p:nvPr/>
          </p:nvSpPr>
          <p:spPr>
            <a:xfrm>
              <a:off x="5607600" y="3978014"/>
              <a:ext cx="318006" cy="851590"/>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4"/>
            <p:cNvSpPr/>
            <p:nvPr/>
          </p:nvSpPr>
          <p:spPr>
            <a:xfrm>
              <a:off x="5190555" y="3978014"/>
              <a:ext cx="635151" cy="595064"/>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5190555" y="4559423"/>
              <a:ext cx="735055" cy="270979"/>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5059339" y="2229426"/>
              <a:ext cx="568224" cy="365836"/>
            </a:xfrm>
            <a:custGeom>
              <a:avLst/>
              <a:gdLst/>
              <a:ahLst/>
              <a:cxnLst/>
              <a:rect l="l" t="t" r="r" b="b"/>
              <a:pathLst>
                <a:path w="9908" h="6379" extrusionOk="0">
                  <a:moveTo>
                    <a:pt x="0" y="1719"/>
                  </a:moveTo>
                  <a:lnTo>
                    <a:pt x="4926" y="1"/>
                  </a:lnTo>
                  <a:lnTo>
                    <a:pt x="9908" y="6379"/>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5341785" y="1975425"/>
              <a:ext cx="285775" cy="619839"/>
            </a:xfrm>
            <a:custGeom>
              <a:avLst/>
              <a:gdLst/>
              <a:ahLst/>
              <a:cxnLst/>
              <a:rect l="l" t="t" r="r" b="b"/>
              <a:pathLst>
                <a:path w="4983" h="10808" extrusionOk="0">
                  <a:moveTo>
                    <a:pt x="4983" y="10808"/>
                  </a:moveTo>
                  <a:lnTo>
                    <a:pt x="1" y="4430"/>
                  </a:lnTo>
                  <a:lnTo>
                    <a:pt x="2963"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5059339" y="1975425"/>
              <a:ext cx="452377" cy="352588"/>
            </a:xfrm>
            <a:custGeom>
              <a:avLst/>
              <a:gdLst/>
              <a:ahLst/>
              <a:cxnLst/>
              <a:rect l="l" t="t" r="r" b="b"/>
              <a:pathLst>
                <a:path w="7888" h="6148" extrusionOk="0">
                  <a:moveTo>
                    <a:pt x="7888" y="0"/>
                  </a:moveTo>
                  <a:lnTo>
                    <a:pt x="4926" y="4430"/>
                  </a:lnTo>
                  <a:lnTo>
                    <a:pt x="0" y="6148"/>
                  </a:lnTo>
                  <a:lnTo>
                    <a:pt x="2754" y="169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4840150" y="2541178"/>
              <a:ext cx="205428" cy="253028"/>
            </a:xfrm>
            <a:custGeom>
              <a:avLst/>
              <a:gdLst/>
              <a:ahLst/>
              <a:cxnLst/>
              <a:rect l="l" t="t" r="r" b="b"/>
              <a:pathLst>
                <a:path w="3582" h="4412" extrusionOk="0">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4"/>
            <p:cNvSpPr/>
            <p:nvPr/>
          </p:nvSpPr>
          <p:spPr>
            <a:xfrm>
              <a:off x="4840150" y="2688452"/>
              <a:ext cx="313934" cy="106671"/>
            </a:xfrm>
            <a:custGeom>
              <a:avLst/>
              <a:gdLst/>
              <a:ahLst/>
              <a:cxnLst/>
              <a:rect l="l" t="t" r="r" b="b"/>
              <a:pathLst>
                <a:path w="5474" h="1860" extrusionOk="0">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4"/>
            <p:cNvSpPr/>
            <p:nvPr/>
          </p:nvSpPr>
          <p:spPr>
            <a:xfrm>
              <a:off x="5023611" y="2541178"/>
              <a:ext cx="130471" cy="253946"/>
            </a:xfrm>
            <a:custGeom>
              <a:avLst/>
              <a:gdLst/>
              <a:ahLst/>
              <a:cxnLst/>
              <a:rect l="l" t="t" r="r" b="b"/>
              <a:pathLst>
                <a:path w="2275" h="4428" extrusionOk="0">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44"/>
          <p:cNvSpPr/>
          <p:nvPr/>
        </p:nvSpPr>
        <p:spPr>
          <a:xfrm>
            <a:off x="3596455" y="887238"/>
            <a:ext cx="218018" cy="218018"/>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4"/>
          <p:cNvSpPr/>
          <p:nvPr/>
        </p:nvSpPr>
        <p:spPr>
          <a:xfrm>
            <a:off x="3323331" y="762854"/>
            <a:ext cx="124383" cy="124383"/>
          </a:xfrm>
          <a:custGeom>
            <a:avLst/>
            <a:gdLst/>
            <a:ahLst/>
            <a:cxnLst/>
            <a:rect l="l" t="t" r="r" b="b"/>
            <a:pathLst>
              <a:path w="3377" h="3377" extrusionOk="0">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44"/>
          <p:cNvGrpSpPr/>
          <p:nvPr/>
        </p:nvGrpSpPr>
        <p:grpSpPr>
          <a:xfrm>
            <a:off x="8345706" y="3882964"/>
            <a:ext cx="166385" cy="701016"/>
            <a:chOff x="8668080" y="2328029"/>
            <a:chExt cx="127488" cy="537136"/>
          </a:xfrm>
        </p:grpSpPr>
        <p:sp>
          <p:nvSpPr>
            <p:cNvPr id="460" name="Google Shape;460;p44"/>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4"/>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4"/>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4"/>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4"/>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4"/>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4"/>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4"/>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4"/>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4"/>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4"/>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4"/>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44"/>
          <p:cNvGrpSpPr/>
          <p:nvPr/>
        </p:nvGrpSpPr>
        <p:grpSpPr>
          <a:xfrm rot="5400000">
            <a:off x="992156" y="184489"/>
            <a:ext cx="166385" cy="701016"/>
            <a:chOff x="8668080" y="2328029"/>
            <a:chExt cx="127488" cy="537136"/>
          </a:xfrm>
        </p:grpSpPr>
        <p:sp>
          <p:nvSpPr>
            <p:cNvPr id="473" name="Google Shape;473;p44"/>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4"/>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4"/>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4"/>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4"/>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4"/>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4"/>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4"/>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4"/>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4"/>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4"/>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4"/>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44"/>
          <p:cNvGrpSpPr/>
          <p:nvPr/>
        </p:nvGrpSpPr>
        <p:grpSpPr>
          <a:xfrm>
            <a:off x="6009387" y="4170971"/>
            <a:ext cx="274389" cy="287882"/>
            <a:chOff x="6009387" y="4170971"/>
            <a:chExt cx="274389" cy="287882"/>
          </a:xfrm>
        </p:grpSpPr>
        <p:sp>
          <p:nvSpPr>
            <p:cNvPr id="486" name="Google Shape;486;p44"/>
            <p:cNvSpPr/>
            <p:nvPr/>
          </p:nvSpPr>
          <p:spPr>
            <a:xfrm>
              <a:off x="6009387" y="4170971"/>
              <a:ext cx="221829" cy="240887"/>
            </a:xfrm>
            <a:custGeom>
              <a:avLst/>
              <a:gdLst/>
              <a:ahLst/>
              <a:cxnLst/>
              <a:rect l="l" t="t" r="r" b="b"/>
              <a:pathLst>
                <a:path w="5820" h="6320" extrusionOk="0">
                  <a:moveTo>
                    <a:pt x="0" y="5570"/>
                  </a:moveTo>
                  <a:lnTo>
                    <a:pt x="4982" y="0"/>
                  </a:lnTo>
                  <a:lnTo>
                    <a:pt x="5820" y="749"/>
                  </a:lnTo>
                  <a:lnTo>
                    <a:pt x="838" y="6319"/>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4"/>
            <p:cNvSpPr/>
            <p:nvPr/>
          </p:nvSpPr>
          <p:spPr>
            <a:xfrm>
              <a:off x="6061909" y="4217966"/>
              <a:ext cx="221867" cy="240887"/>
            </a:xfrm>
            <a:custGeom>
              <a:avLst/>
              <a:gdLst/>
              <a:ahLst/>
              <a:cxnLst/>
              <a:rect l="l" t="t" r="r" b="b"/>
              <a:pathLst>
                <a:path w="5821" h="6320" extrusionOk="0">
                  <a:moveTo>
                    <a:pt x="1" y="5571"/>
                  </a:moveTo>
                  <a:lnTo>
                    <a:pt x="4984" y="1"/>
                  </a:lnTo>
                  <a:lnTo>
                    <a:pt x="5820" y="750"/>
                  </a:lnTo>
                  <a:lnTo>
                    <a:pt x="838" y="6320"/>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69BF2BE9-6079-CC27-FCE1-975D8CEEF8F0}"/>
              </a:ext>
            </a:extLst>
          </p:cNvPr>
          <p:cNvSpPr>
            <a:spLocks noGrp="1"/>
          </p:cNvSpPr>
          <p:nvPr>
            <p:ph type="subTitle" idx="1"/>
          </p:nvPr>
        </p:nvSpPr>
        <p:spPr/>
        <p:txBody>
          <a:bodyPr/>
          <a:lstStyle/>
          <a:p>
            <a:endParaRPr lang="en-CH"/>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35"/>
        <p:cNvGrpSpPr/>
        <p:nvPr/>
      </p:nvGrpSpPr>
      <p:grpSpPr>
        <a:xfrm>
          <a:off x="0" y="0"/>
          <a:ext cx="0" cy="0"/>
          <a:chOff x="0" y="0"/>
          <a:chExt cx="0" cy="0"/>
        </a:xfrm>
      </p:grpSpPr>
      <p:sp>
        <p:nvSpPr>
          <p:cNvPr id="1736" name="Google Shape;1736;p82"/>
          <p:cNvSpPr txBox="1">
            <a:spLocks noGrp="1"/>
          </p:cNvSpPr>
          <p:nvPr>
            <p:ph type="subTitle" idx="1"/>
          </p:nvPr>
        </p:nvSpPr>
        <p:spPr>
          <a:xfrm>
            <a:off x="6031125" y="3347475"/>
            <a:ext cx="2384100" cy="598800"/>
          </a:xfrm>
          <a:prstGeom prst="rect">
            <a:avLst/>
          </a:prstGeom>
        </p:spPr>
        <p:txBody>
          <a:bodyPr spcFirstLastPara="1" wrap="square" lIns="91425" tIns="91425" rIns="91425" bIns="91425" anchor="ctr" anchorCtr="0">
            <a:noAutofit/>
          </a:bodyPr>
          <a:lstStyle/>
          <a:p>
            <a:pPr marL="0" indent="0"/>
            <a:r>
              <a:rPr lang="en"/>
              <a:t>Deaths attributed</a:t>
            </a:r>
          </a:p>
        </p:txBody>
      </p:sp>
      <p:sp>
        <p:nvSpPr>
          <p:cNvPr id="1737" name="Google Shape;1737;p82"/>
          <p:cNvSpPr txBox="1">
            <a:spLocks noGrp="1"/>
          </p:cNvSpPr>
          <p:nvPr>
            <p:ph type="subTitle" idx="2"/>
          </p:nvPr>
        </p:nvSpPr>
        <p:spPr>
          <a:xfrm>
            <a:off x="3413513" y="3347475"/>
            <a:ext cx="2384100" cy="598800"/>
          </a:xfrm>
          <a:prstGeom prst="rect">
            <a:avLst/>
          </a:prstGeom>
        </p:spPr>
        <p:txBody>
          <a:bodyPr spcFirstLastPara="1" wrap="square" lIns="91425" tIns="91425" rIns="91425" bIns="91425" anchor="ctr" anchorCtr="0">
            <a:noAutofit/>
          </a:bodyPr>
          <a:lstStyle/>
          <a:p>
            <a:pPr marL="0" indent="0"/>
            <a:r>
              <a:rPr lang="en"/>
              <a:t>Sicknesses related</a:t>
            </a:r>
          </a:p>
        </p:txBody>
      </p:sp>
      <p:sp>
        <p:nvSpPr>
          <p:cNvPr id="1739" name="Google Shape;1739;p82"/>
          <p:cNvSpPr txBox="1">
            <a:spLocks noGrp="1"/>
          </p:cNvSpPr>
          <p:nvPr>
            <p:ph type="title"/>
          </p:nvPr>
        </p:nvSpPr>
        <p:spPr>
          <a:xfrm>
            <a:off x="760475" y="1399325"/>
            <a:ext cx="2384100" cy="768900"/>
          </a:xfrm>
          <a:prstGeom prst="rect">
            <a:avLst/>
          </a:prstGeom>
        </p:spPr>
        <p:txBody>
          <a:bodyPr spcFirstLastPara="1" wrap="square" lIns="91425" tIns="91425" rIns="91425" bIns="91425" anchor="ctr" anchorCtr="0">
            <a:noAutofit/>
          </a:bodyPr>
          <a:lstStyle/>
          <a:p>
            <a:r>
              <a:rPr lang="en-US"/>
              <a:t>21.6 </a:t>
            </a:r>
          </a:p>
        </p:txBody>
      </p:sp>
      <p:sp>
        <p:nvSpPr>
          <p:cNvPr id="1740" name="Google Shape;1740;p82"/>
          <p:cNvSpPr txBox="1">
            <a:spLocks noGrp="1"/>
          </p:cNvSpPr>
          <p:nvPr>
            <p:ph type="title" idx="4"/>
          </p:nvPr>
        </p:nvSpPr>
        <p:spPr>
          <a:xfrm>
            <a:off x="3413375" y="1399325"/>
            <a:ext cx="2384100" cy="768900"/>
          </a:xfrm>
          <a:prstGeom prst="rect">
            <a:avLst/>
          </a:prstGeom>
        </p:spPr>
        <p:txBody>
          <a:bodyPr spcFirstLastPara="1" wrap="square" lIns="91425" tIns="91425" rIns="91425" bIns="91425" anchor="ctr" anchorCtr="0">
            <a:noAutofit/>
          </a:bodyPr>
          <a:lstStyle/>
          <a:p>
            <a:r>
              <a:rPr lang="en" b="0"/>
              <a:t>&gt; 15</a:t>
            </a:r>
          </a:p>
        </p:txBody>
      </p:sp>
      <p:sp>
        <p:nvSpPr>
          <p:cNvPr id="1741" name="Google Shape;1741;p82"/>
          <p:cNvSpPr txBox="1">
            <a:spLocks noGrp="1"/>
          </p:cNvSpPr>
          <p:nvPr>
            <p:ph type="title" idx="5"/>
          </p:nvPr>
        </p:nvSpPr>
        <p:spPr>
          <a:xfrm>
            <a:off x="6074300" y="1678725"/>
            <a:ext cx="2384100" cy="768900"/>
          </a:xfrm>
          <a:prstGeom prst="rect">
            <a:avLst/>
          </a:prstGeom>
        </p:spPr>
        <p:txBody>
          <a:bodyPr spcFirstLastPara="1" wrap="square" lIns="91425" tIns="91425" rIns="91425" bIns="91425" anchor="ctr" anchorCtr="0">
            <a:noAutofit/>
          </a:bodyPr>
          <a:lstStyle/>
          <a:p>
            <a:r>
              <a:rPr lang="en-GB" b="0"/>
              <a:t>3.2 mil</a:t>
            </a:r>
          </a:p>
          <a:p>
            <a:pPr marL="0" lvl="0" indent="0" algn="ctr">
              <a:spcBef>
                <a:spcPts val="0"/>
              </a:spcBef>
              <a:spcAft>
                <a:spcPts val="0"/>
              </a:spcAft>
              <a:buNone/>
            </a:pPr>
            <a:endParaRPr lang="en" b="0"/>
          </a:p>
        </p:txBody>
      </p:sp>
      <p:cxnSp>
        <p:nvCxnSpPr>
          <p:cNvPr id="1742" name="Google Shape;1742;p82"/>
          <p:cNvCxnSpPr/>
          <p:nvPr/>
        </p:nvCxnSpPr>
        <p:spPr>
          <a:xfrm>
            <a:off x="3276750" y="1290850"/>
            <a:ext cx="0" cy="2939100"/>
          </a:xfrm>
          <a:prstGeom prst="straightConnector1">
            <a:avLst/>
          </a:prstGeom>
          <a:noFill/>
          <a:ln w="19050" cap="flat" cmpd="sng">
            <a:solidFill>
              <a:schemeClr val="lt2"/>
            </a:solidFill>
            <a:prstDash val="solid"/>
            <a:round/>
            <a:headEnd type="none" w="med" len="med"/>
            <a:tailEnd type="none" w="med" len="med"/>
          </a:ln>
        </p:spPr>
      </p:cxnSp>
      <p:cxnSp>
        <p:nvCxnSpPr>
          <p:cNvPr id="1743" name="Google Shape;1743;p82"/>
          <p:cNvCxnSpPr/>
          <p:nvPr/>
        </p:nvCxnSpPr>
        <p:spPr>
          <a:xfrm>
            <a:off x="5971050" y="1290850"/>
            <a:ext cx="0" cy="2939100"/>
          </a:xfrm>
          <a:prstGeom prst="straightConnector1">
            <a:avLst/>
          </a:prstGeom>
          <a:noFill/>
          <a:ln w="19050" cap="flat" cmpd="sng">
            <a:solidFill>
              <a:schemeClr val="lt2"/>
            </a:solidFill>
            <a:prstDash val="solid"/>
            <a:round/>
            <a:headEnd type="none" w="med" len="med"/>
            <a:tailEnd type="none" w="med" len="med"/>
          </a:ln>
        </p:spPr>
      </p:cxnSp>
      <p:sp>
        <p:nvSpPr>
          <p:cNvPr id="1746" name="Google Shape;1746;p82"/>
          <p:cNvSpPr/>
          <p:nvPr/>
        </p:nvSpPr>
        <p:spPr>
          <a:xfrm>
            <a:off x="7267846" y="2838773"/>
            <a:ext cx="54626" cy="16585"/>
          </a:xfrm>
          <a:custGeom>
            <a:avLst/>
            <a:gdLst/>
            <a:ahLst/>
            <a:cxnLst/>
            <a:rect l="l" t="t" r="r" b="b"/>
            <a:pathLst>
              <a:path w="1772" h="538" extrusionOk="0">
                <a:moveTo>
                  <a:pt x="1519" y="0"/>
                </a:moveTo>
                <a:cubicBezTo>
                  <a:pt x="1511" y="0"/>
                  <a:pt x="1503" y="1"/>
                  <a:pt x="1495" y="2"/>
                </a:cubicBezTo>
                <a:lnTo>
                  <a:pt x="285" y="2"/>
                </a:lnTo>
                <a:cubicBezTo>
                  <a:pt x="0" y="38"/>
                  <a:pt x="0" y="464"/>
                  <a:pt x="285" y="536"/>
                </a:cubicBezTo>
                <a:lnTo>
                  <a:pt x="1495" y="536"/>
                </a:lnTo>
                <a:cubicBezTo>
                  <a:pt x="1503" y="537"/>
                  <a:pt x="1511" y="537"/>
                  <a:pt x="1519" y="537"/>
                </a:cubicBezTo>
                <a:cubicBezTo>
                  <a:pt x="1772" y="537"/>
                  <a:pt x="1772" y="0"/>
                  <a:pt x="15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1" name="Google Shape;1771;p82"/>
          <p:cNvGrpSpPr/>
          <p:nvPr/>
        </p:nvGrpSpPr>
        <p:grpSpPr>
          <a:xfrm>
            <a:off x="1135864" y="627061"/>
            <a:ext cx="315323" cy="376981"/>
            <a:chOff x="4040314" y="1769061"/>
            <a:chExt cx="315323" cy="376981"/>
          </a:xfrm>
        </p:grpSpPr>
        <p:sp>
          <p:nvSpPr>
            <p:cNvPr id="1772" name="Google Shape;1772;p82"/>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2"/>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2"/>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82"/>
          <p:cNvGrpSpPr/>
          <p:nvPr/>
        </p:nvGrpSpPr>
        <p:grpSpPr>
          <a:xfrm rot="8405460">
            <a:off x="661876" y="433458"/>
            <a:ext cx="470534" cy="545640"/>
            <a:chOff x="5320111" y="1881293"/>
            <a:chExt cx="470512" cy="545615"/>
          </a:xfrm>
        </p:grpSpPr>
        <p:sp>
          <p:nvSpPr>
            <p:cNvPr id="1776" name="Google Shape;1776;p82"/>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2"/>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2"/>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82"/>
          <p:cNvGrpSpPr/>
          <p:nvPr/>
        </p:nvGrpSpPr>
        <p:grpSpPr>
          <a:xfrm rot="10800000">
            <a:off x="7914720" y="4175340"/>
            <a:ext cx="315323" cy="376981"/>
            <a:chOff x="4040314" y="1769061"/>
            <a:chExt cx="315323" cy="376981"/>
          </a:xfrm>
        </p:grpSpPr>
        <p:sp>
          <p:nvSpPr>
            <p:cNvPr id="1780" name="Google Shape;1780;p82"/>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2"/>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2"/>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82"/>
          <p:cNvGrpSpPr/>
          <p:nvPr/>
        </p:nvGrpSpPr>
        <p:grpSpPr>
          <a:xfrm rot="-2394540">
            <a:off x="8233497" y="4200283"/>
            <a:ext cx="470534" cy="545640"/>
            <a:chOff x="5320111" y="1881293"/>
            <a:chExt cx="470512" cy="545615"/>
          </a:xfrm>
        </p:grpSpPr>
        <p:sp>
          <p:nvSpPr>
            <p:cNvPr id="1784" name="Google Shape;1784;p82"/>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2"/>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2"/>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 name="Google Shape;1787;p82"/>
          <p:cNvGrpSpPr/>
          <p:nvPr/>
        </p:nvGrpSpPr>
        <p:grpSpPr>
          <a:xfrm rot="5400000" flipH="1">
            <a:off x="990644" y="4161423"/>
            <a:ext cx="171535" cy="722609"/>
            <a:chOff x="8668080" y="2328029"/>
            <a:chExt cx="127488" cy="537136"/>
          </a:xfrm>
        </p:grpSpPr>
        <p:sp>
          <p:nvSpPr>
            <p:cNvPr id="1788" name="Google Shape;1788;p82"/>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2"/>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2"/>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2"/>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2"/>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2"/>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2"/>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2"/>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2"/>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2"/>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2"/>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2"/>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82"/>
          <p:cNvGrpSpPr/>
          <p:nvPr/>
        </p:nvGrpSpPr>
        <p:grpSpPr>
          <a:xfrm rot="5400000" flipH="1">
            <a:off x="7986619" y="259473"/>
            <a:ext cx="171535" cy="722609"/>
            <a:chOff x="8668080" y="2328029"/>
            <a:chExt cx="127488" cy="537136"/>
          </a:xfrm>
        </p:grpSpPr>
        <p:sp>
          <p:nvSpPr>
            <p:cNvPr id="1801" name="Google Shape;1801;p82"/>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2"/>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2"/>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2"/>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2"/>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2"/>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2"/>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2"/>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2"/>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2"/>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2"/>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2"/>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Graphic 2" descr="Totenkopf mit einfarbiger Füllung">
            <a:extLst>
              <a:ext uri="{FF2B5EF4-FFF2-40B4-BE49-F238E27FC236}">
                <a16:creationId xmlns:a16="http://schemas.microsoft.com/office/drawing/2014/main" id="{EE411FDE-6D1A-757D-15B2-D67DBEF96E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762750" y="2305050"/>
            <a:ext cx="914400" cy="914400"/>
          </a:xfrm>
          <a:prstGeom prst="rect">
            <a:avLst/>
          </a:prstGeom>
        </p:spPr>
      </p:pic>
      <p:sp>
        <p:nvSpPr>
          <p:cNvPr id="4" name="Subtitle 3">
            <a:extLst>
              <a:ext uri="{FF2B5EF4-FFF2-40B4-BE49-F238E27FC236}">
                <a16:creationId xmlns:a16="http://schemas.microsoft.com/office/drawing/2014/main" id="{2B2E7512-4852-4AD7-79F3-96068FA24622}"/>
              </a:ext>
            </a:extLst>
          </p:cNvPr>
          <p:cNvSpPr>
            <a:spLocks noGrp="1"/>
          </p:cNvSpPr>
          <p:nvPr>
            <p:ph type="subTitle" idx="3"/>
          </p:nvPr>
        </p:nvSpPr>
        <p:spPr>
          <a:xfrm>
            <a:off x="759488" y="3347475"/>
            <a:ext cx="2384100" cy="598800"/>
          </a:xfrm>
        </p:spPr>
        <p:txBody>
          <a:bodyPr/>
          <a:lstStyle/>
          <a:p>
            <a:r>
              <a:rPr lang="en-US"/>
              <a:t>Hours spent indoors</a:t>
            </a:r>
          </a:p>
        </p:txBody>
      </p:sp>
      <p:pic>
        <p:nvPicPr>
          <p:cNvPr id="5" name="Graphic 5" descr="Uhr Silhouette">
            <a:extLst>
              <a:ext uri="{FF2B5EF4-FFF2-40B4-BE49-F238E27FC236}">
                <a16:creationId xmlns:a16="http://schemas.microsoft.com/office/drawing/2014/main" id="{944F0903-5F7F-AFC9-90C5-E6343E6AAA3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92250" y="2254250"/>
            <a:ext cx="914400" cy="914400"/>
          </a:xfrm>
          <a:prstGeom prst="rect">
            <a:avLst/>
          </a:prstGeom>
        </p:spPr>
      </p:pic>
      <p:pic>
        <p:nvPicPr>
          <p:cNvPr id="6" name="Graphic 6" descr="Lunge mit Virus Silhouette">
            <a:extLst>
              <a:ext uri="{FF2B5EF4-FFF2-40B4-BE49-F238E27FC236}">
                <a16:creationId xmlns:a16="http://schemas.microsoft.com/office/drawing/2014/main" id="{C19C9024-B6F8-61B9-E8CB-DA96CD398F4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4203700" y="2254250"/>
            <a:ext cx="914400" cy="914400"/>
          </a:xfrm>
          <a:prstGeom prst="rect">
            <a:avLst/>
          </a:prstGeom>
        </p:spPr>
      </p:pic>
      <p:sp>
        <p:nvSpPr>
          <p:cNvPr id="7" name="Google Shape;492;p45">
            <a:extLst>
              <a:ext uri="{FF2B5EF4-FFF2-40B4-BE49-F238E27FC236}">
                <a16:creationId xmlns:a16="http://schemas.microsoft.com/office/drawing/2014/main" id="{CD8F010A-A0B8-C029-D6EB-7FB775F464D7}"/>
              </a:ext>
            </a:extLst>
          </p:cNvPr>
          <p:cNvSpPr txBox="1">
            <a:spLocks noGrp="1"/>
          </p:cNvSpPr>
          <p:nvPr/>
        </p:nvSpPr>
        <p:spPr>
          <a:xfrm>
            <a:off x="808900" y="662000"/>
            <a:ext cx="7704000" cy="48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3500"/>
              <a:buFont typeface="Days One"/>
              <a:buNone/>
              <a:defRPr sz="3200" b="0" i="0" u="none" strike="noStrike" cap="none">
                <a:solidFill>
                  <a:schemeClr val="lt2"/>
                </a:solidFill>
                <a:latin typeface="Days One"/>
                <a:ea typeface="Days One"/>
                <a:cs typeface="Days One"/>
                <a:sym typeface="Days One"/>
              </a:defRPr>
            </a:lvl1pPr>
            <a:lvl2pPr marR="0" lvl="1" algn="l"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2pPr>
            <a:lvl3pPr marR="0" lvl="2" algn="l"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3pPr>
            <a:lvl4pPr marR="0" lvl="3" algn="l"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4pPr>
            <a:lvl5pPr marR="0" lvl="4" algn="l"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5pPr>
            <a:lvl6pPr marR="0" lvl="5" algn="l"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6pPr>
            <a:lvl7pPr marR="0" lvl="6" algn="l"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7pPr>
            <a:lvl8pPr marR="0" lvl="7" algn="l"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8pPr>
            <a:lvl9pPr marR="0" lvl="8" algn="l"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9pPr>
          </a:lstStyle>
          <a:p>
            <a:pPr marL="0" lvl="0" indent="0" algn="l" rtl="0">
              <a:spcBef>
                <a:spcPts val="0"/>
              </a:spcBef>
              <a:spcAft>
                <a:spcPts val="0"/>
              </a:spcAft>
              <a:buNone/>
            </a:pPr>
            <a:r>
              <a:rPr lang="en"/>
              <a:t>PROBLEM</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Google Shape;835;p54"/>
          <p:cNvSpPr txBox="1">
            <a:spLocks noGrp="1"/>
          </p:cNvSpPr>
          <p:nvPr>
            <p:ph type="title"/>
          </p:nvPr>
        </p:nvSpPr>
        <p:spPr>
          <a:xfrm>
            <a:off x="720000" y="1682850"/>
            <a:ext cx="2305500" cy="527700"/>
          </a:xfrm>
          <a:prstGeom prst="rect">
            <a:avLst/>
          </a:prstGeom>
        </p:spPr>
        <p:txBody>
          <a:bodyPr spcFirstLastPara="1" wrap="square" lIns="91425" tIns="91425" rIns="91425" bIns="91425" anchor="ctr" anchorCtr="0">
            <a:noAutofit/>
          </a:bodyPr>
          <a:lstStyle/>
          <a:p>
            <a:r>
              <a:rPr lang="en"/>
              <a:t>Low Cost</a:t>
            </a:r>
          </a:p>
        </p:txBody>
      </p:sp>
      <p:sp>
        <p:nvSpPr>
          <p:cNvPr id="837" name="Google Shape;837;p54"/>
          <p:cNvSpPr txBox="1">
            <a:spLocks noGrp="1"/>
          </p:cNvSpPr>
          <p:nvPr>
            <p:ph type="title" idx="2"/>
          </p:nvPr>
        </p:nvSpPr>
        <p:spPr>
          <a:xfrm>
            <a:off x="3419269" y="1682850"/>
            <a:ext cx="2305500" cy="527700"/>
          </a:xfrm>
          <a:prstGeom prst="rect">
            <a:avLst/>
          </a:prstGeom>
        </p:spPr>
        <p:txBody>
          <a:bodyPr spcFirstLastPara="1" wrap="square" lIns="91425" tIns="91425" rIns="91425" bIns="91425" anchor="ctr" anchorCtr="0">
            <a:noAutofit/>
          </a:bodyPr>
          <a:lstStyle/>
          <a:p>
            <a:r>
              <a:rPr lang="en"/>
              <a:t>User friendly</a:t>
            </a:r>
            <a:br>
              <a:rPr lang="en"/>
            </a:br>
            <a:endParaRPr lang="en"/>
          </a:p>
        </p:txBody>
      </p:sp>
      <p:sp>
        <p:nvSpPr>
          <p:cNvPr id="841" name="Google Shape;841;p54"/>
          <p:cNvSpPr txBox="1">
            <a:spLocks noGrp="1"/>
          </p:cNvSpPr>
          <p:nvPr>
            <p:ph type="title" idx="6"/>
          </p:nvPr>
        </p:nvSpPr>
        <p:spPr>
          <a:xfrm>
            <a:off x="3419269" y="31924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Expendable</a:t>
            </a:r>
          </a:p>
        </p:txBody>
      </p:sp>
      <p:sp>
        <p:nvSpPr>
          <p:cNvPr id="843" name="Google Shape;843;p54"/>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a:t>MOTIVATION</a:t>
            </a:r>
            <a:endParaRPr lang="en-US"/>
          </a:p>
        </p:txBody>
      </p:sp>
      <p:sp>
        <p:nvSpPr>
          <p:cNvPr id="844" name="Google Shape;844;p54"/>
          <p:cNvSpPr txBox="1">
            <a:spLocks noGrp="1"/>
          </p:cNvSpPr>
          <p:nvPr>
            <p:ph type="title" idx="8"/>
          </p:nvPr>
        </p:nvSpPr>
        <p:spPr>
          <a:xfrm>
            <a:off x="6118545" y="16828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Precise</a:t>
            </a:r>
          </a:p>
        </p:txBody>
      </p:sp>
      <p:sp>
        <p:nvSpPr>
          <p:cNvPr id="846" name="Google Shape;846;p54"/>
          <p:cNvSpPr txBox="1">
            <a:spLocks noGrp="1"/>
          </p:cNvSpPr>
          <p:nvPr>
            <p:ph type="title" idx="13"/>
          </p:nvPr>
        </p:nvSpPr>
        <p:spPr>
          <a:xfrm>
            <a:off x="6118545" y="31924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Interesting</a:t>
            </a:r>
          </a:p>
        </p:txBody>
      </p:sp>
      <p:cxnSp>
        <p:nvCxnSpPr>
          <p:cNvPr id="848" name="Google Shape;848;p54"/>
          <p:cNvCxnSpPr/>
          <p:nvPr/>
        </p:nvCxnSpPr>
        <p:spPr>
          <a:xfrm>
            <a:off x="859950" y="3717058"/>
            <a:ext cx="2025600" cy="0"/>
          </a:xfrm>
          <a:prstGeom prst="straightConnector1">
            <a:avLst/>
          </a:prstGeom>
          <a:noFill/>
          <a:ln w="19050" cap="flat" cmpd="sng">
            <a:solidFill>
              <a:schemeClr val="lt2"/>
            </a:solidFill>
            <a:prstDash val="solid"/>
            <a:round/>
            <a:headEnd type="none" w="med" len="med"/>
            <a:tailEnd type="none" w="med" len="med"/>
          </a:ln>
        </p:spPr>
      </p:cxnSp>
      <p:cxnSp>
        <p:nvCxnSpPr>
          <p:cNvPr id="849" name="Google Shape;849;p54"/>
          <p:cNvCxnSpPr/>
          <p:nvPr/>
        </p:nvCxnSpPr>
        <p:spPr>
          <a:xfrm>
            <a:off x="3559219" y="3717058"/>
            <a:ext cx="2025600" cy="0"/>
          </a:xfrm>
          <a:prstGeom prst="straightConnector1">
            <a:avLst/>
          </a:prstGeom>
          <a:noFill/>
          <a:ln w="19050" cap="flat" cmpd="sng">
            <a:solidFill>
              <a:schemeClr val="lt2"/>
            </a:solidFill>
            <a:prstDash val="solid"/>
            <a:round/>
            <a:headEnd type="none" w="med" len="med"/>
            <a:tailEnd type="none" w="med" len="med"/>
          </a:ln>
        </p:spPr>
      </p:cxnSp>
      <p:cxnSp>
        <p:nvCxnSpPr>
          <p:cNvPr id="850" name="Google Shape;850;p54"/>
          <p:cNvCxnSpPr/>
          <p:nvPr/>
        </p:nvCxnSpPr>
        <p:spPr>
          <a:xfrm>
            <a:off x="6258495" y="3717058"/>
            <a:ext cx="2025600" cy="0"/>
          </a:xfrm>
          <a:prstGeom prst="straightConnector1">
            <a:avLst/>
          </a:prstGeom>
          <a:noFill/>
          <a:ln w="19050" cap="flat" cmpd="sng">
            <a:solidFill>
              <a:schemeClr val="lt2"/>
            </a:solidFill>
            <a:prstDash val="solid"/>
            <a:round/>
            <a:headEnd type="none" w="med" len="med"/>
            <a:tailEnd type="none" w="med" len="med"/>
          </a:ln>
        </p:spPr>
      </p:cxnSp>
      <p:cxnSp>
        <p:nvCxnSpPr>
          <p:cNvPr id="851" name="Google Shape;851;p54"/>
          <p:cNvCxnSpPr/>
          <p:nvPr/>
        </p:nvCxnSpPr>
        <p:spPr>
          <a:xfrm>
            <a:off x="6258495" y="2210550"/>
            <a:ext cx="2025600" cy="0"/>
          </a:xfrm>
          <a:prstGeom prst="straightConnector1">
            <a:avLst/>
          </a:prstGeom>
          <a:noFill/>
          <a:ln w="19050" cap="flat" cmpd="sng">
            <a:solidFill>
              <a:schemeClr val="lt2"/>
            </a:solidFill>
            <a:prstDash val="solid"/>
            <a:round/>
            <a:headEnd type="none" w="med" len="med"/>
            <a:tailEnd type="none" w="med" len="med"/>
          </a:ln>
        </p:spPr>
      </p:cxnSp>
      <p:cxnSp>
        <p:nvCxnSpPr>
          <p:cNvPr id="852" name="Google Shape;852;p54"/>
          <p:cNvCxnSpPr/>
          <p:nvPr/>
        </p:nvCxnSpPr>
        <p:spPr>
          <a:xfrm>
            <a:off x="3559219" y="2210550"/>
            <a:ext cx="2025600" cy="0"/>
          </a:xfrm>
          <a:prstGeom prst="straightConnector1">
            <a:avLst/>
          </a:prstGeom>
          <a:noFill/>
          <a:ln w="19050" cap="flat" cmpd="sng">
            <a:solidFill>
              <a:schemeClr val="lt2"/>
            </a:solidFill>
            <a:prstDash val="solid"/>
            <a:round/>
            <a:headEnd type="none" w="med" len="med"/>
            <a:tailEnd type="none" w="med" len="med"/>
          </a:ln>
        </p:spPr>
      </p:cxnSp>
      <p:cxnSp>
        <p:nvCxnSpPr>
          <p:cNvPr id="853" name="Google Shape;853;p54"/>
          <p:cNvCxnSpPr/>
          <p:nvPr/>
        </p:nvCxnSpPr>
        <p:spPr>
          <a:xfrm>
            <a:off x="859950" y="2210550"/>
            <a:ext cx="2025600" cy="0"/>
          </a:xfrm>
          <a:prstGeom prst="straightConnector1">
            <a:avLst/>
          </a:prstGeom>
          <a:noFill/>
          <a:ln w="19050" cap="flat" cmpd="sng">
            <a:solidFill>
              <a:schemeClr val="lt2"/>
            </a:solidFill>
            <a:prstDash val="solid"/>
            <a:round/>
            <a:headEnd type="none" w="med" len="med"/>
            <a:tailEnd type="none" w="med" len="med"/>
          </a:ln>
        </p:spPr>
      </p:cxnSp>
      <p:grpSp>
        <p:nvGrpSpPr>
          <p:cNvPr id="854" name="Google Shape;854;p54"/>
          <p:cNvGrpSpPr/>
          <p:nvPr/>
        </p:nvGrpSpPr>
        <p:grpSpPr>
          <a:xfrm>
            <a:off x="8101439" y="486586"/>
            <a:ext cx="315323" cy="376981"/>
            <a:chOff x="4040314" y="1769061"/>
            <a:chExt cx="315323" cy="376981"/>
          </a:xfrm>
        </p:grpSpPr>
        <p:sp>
          <p:nvSpPr>
            <p:cNvPr id="855" name="Google Shape;855;p54"/>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4"/>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4"/>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54"/>
          <p:cNvGrpSpPr/>
          <p:nvPr/>
        </p:nvGrpSpPr>
        <p:grpSpPr>
          <a:xfrm>
            <a:off x="7750025" y="744177"/>
            <a:ext cx="234397" cy="273558"/>
            <a:chOff x="4045397" y="1419018"/>
            <a:chExt cx="93370" cy="108987"/>
          </a:xfrm>
        </p:grpSpPr>
        <p:sp>
          <p:nvSpPr>
            <p:cNvPr id="859" name="Google Shape;859;p54"/>
            <p:cNvSpPr/>
            <p:nvPr/>
          </p:nvSpPr>
          <p:spPr>
            <a:xfrm>
              <a:off x="4098618" y="1419018"/>
              <a:ext cx="40147" cy="108987"/>
            </a:xfrm>
            <a:custGeom>
              <a:avLst/>
              <a:gdLst/>
              <a:ahLst/>
              <a:cxnLst/>
              <a:rect l="l" t="t" r="r" b="b"/>
              <a:pathLst>
                <a:path w="1090" h="2959" extrusionOk="0">
                  <a:moveTo>
                    <a:pt x="1089" y="2959"/>
                  </a:moveTo>
                  <a:lnTo>
                    <a:pt x="1" y="2052"/>
                  </a:lnTo>
                  <a:lnTo>
                    <a:pt x="791" y="1"/>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4"/>
            <p:cNvSpPr/>
            <p:nvPr/>
          </p:nvSpPr>
          <p:spPr>
            <a:xfrm>
              <a:off x="4045397" y="1419018"/>
              <a:ext cx="82394" cy="75617"/>
            </a:xfrm>
            <a:custGeom>
              <a:avLst/>
              <a:gdLst/>
              <a:ahLst/>
              <a:cxnLst/>
              <a:rect l="l" t="t" r="r" b="b"/>
              <a:pathLst>
                <a:path w="2237" h="2053" extrusionOk="0">
                  <a:moveTo>
                    <a:pt x="2236" y="1"/>
                  </a:moveTo>
                  <a:lnTo>
                    <a:pt x="1446" y="2052"/>
                  </a:lnTo>
                  <a:lnTo>
                    <a:pt x="1" y="1981"/>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4"/>
            <p:cNvSpPr/>
            <p:nvPr/>
          </p:nvSpPr>
          <p:spPr>
            <a:xfrm>
              <a:off x="4045397" y="1491944"/>
              <a:ext cx="93370" cy="36059"/>
            </a:xfrm>
            <a:custGeom>
              <a:avLst/>
              <a:gdLst/>
              <a:ahLst/>
              <a:cxnLst/>
              <a:rect l="l" t="t" r="r" b="b"/>
              <a:pathLst>
                <a:path w="2535" h="979" extrusionOk="0">
                  <a:moveTo>
                    <a:pt x="1" y="1"/>
                  </a:moveTo>
                  <a:lnTo>
                    <a:pt x="1446" y="72"/>
                  </a:lnTo>
                  <a:lnTo>
                    <a:pt x="2534" y="979"/>
                  </a:lnTo>
                  <a:lnTo>
                    <a:pt x="1113" y="959"/>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 name="Google Shape;862;p54"/>
          <p:cNvSpPr/>
          <p:nvPr/>
        </p:nvSpPr>
        <p:spPr>
          <a:xfrm>
            <a:off x="568121" y="4420653"/>
            <a:ext cx="208877" cy="208877"/>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 name="Google Shape;863;p54"/>
          <p:cNvGrpSpPr/>
          <p:nvPr/>
        </p:nvGrpSpPr>
        <p:grpSpPr>
          <a:xfrm>
            <a:off x="404506" y="4045262"/>
            <a:ext cx="310599" cy="294704"/>
            <a:chOff x="2327131" y="3148937"/>
            <a:chExt cx="310599" cy="294704"/>
          </a:xfrm>
        </p:grpSpPr>
        <p:sp>
          <p:nvSpPr>
            <p:cNvPr id="864" name="Google Shape;864;p54"/>
            <p:cNvSpPr/>
            <p:nvPr/>
          </p:nvSpPr>
          <p:spPr>
            <a:xfrm>
              <a:off x="2374165" y="3148937"/>
              <a:ext cx="263565" cy="242106"/>
            </a:xfrm>
            <a:custGeom>
              <a:avLst/>
              <a:gdLst/>
              <a:ahLst/>
              <a:cxnLst/>
              <a:rect l="l" t="t" r="r" b="b"/>
              <a:pathLst>
                <a:path w="6915" h="6352" extrusionOk="0">
                  <a:moveTo>
                    <a:pt x="0" y="838"/>
                  </a:moveTo>
                  <a:lnTo>
                    <a:pt x="749" y="1"/>
                  </a:lnTo>
                  <a:lnTo>
                    <a:pt x="6914" y="5515"/>
                  </a:lnTo>
                  <a:lnTo>
                    <a:pt x="6165" y="635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4"/>
            <p:cNvSpPr/>
            <p:nvPr/>
          </p:nvSpPr>
          <p:spPr>
            <a:xfrm>
              <a:off x="2327131" y="3201458"/>
              <a:ext cx="263603" cy="242183"/>
            </a:xfrm>
            <a:custGeom>
              <a:avLst/>
              <a:gdLst/>
              <a:ahLst/>
              <a:cxnLst/>
              <a:rect l="l" t="t" r="r" b="b"/>
              <a:pathLst>
                <a:path w="6916" h="6354" extrusionOk="0">
                  <a:moveTo>
                    <a:pt x="1" y="839"/>
                  </a:moveTo>
                  <a:lnTo>
                    <a:pt x="750" y="1"/>
                  </a:lnTo>
                  <a:lnTo>
                    <a:pt x="6916" y="5516"/>
                  </a:lnTo>
                  <a:lnTo>
                    <a:pt x="6167" y="635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Title 6">
            <a:extLst>
              <a:ext uri="{FF2B5EF4-FFF2-40B4-BE49-F238E27FC236}">
                <a16:creationId xmlns:a16="http://schemas.microsoft.com/office/drawing/2014/main" id="{C8BFDA27-3EA3-3786-D2FB-920DF9DC0796}"/>
              </a:ext>
            </a:extLst>
          </p:cNvPr>
          <p:cNvSpPr>
            <a:spLocks noGrp="1"/>
          </p:cNvSpPr>
          <p:nvPr>
            <p:ph type="title" idx="4"/>
          </p:nvPr>
        </p:nvSpPr>
        <p:spPr/>
        <p:txBody>
          <a:bodyPr/>
          <a:lstStyle/>
          <a:p>
            <a:r>
              <a:rPr lang="en-US"/>
              <a:t>Interactive</a:t>
            </a:r>
          </a:p>
        </p:txBody>
      </p:sp>
    </p:spTree>
    <p:extLst>
      <p:ext uri="{BB962C8B-B14F-4D97-AF65-F5344CB8AC3E}">
        <p14:creationId xmlns:p14="http://schemas.microsoft.com/office/powerpoint/2010/main" val="2911552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4"/>
        <p:cNvGrpSpPr/>
        <p:nvPr/>
      </p:nvGrpSpPr>
      <p:grpSpPr>
        <a:xfrm>
          <a:off x="0" y="0"/>
          <a:ext cx="0" cy="0"/>
          <a:chOff x="0" y="0"/>
          <a:chExt cx="0" cy="0"/>
        </a:xfrm>
      </p:grpSpPr>
      <p:sp>
        <p:nvSpPr>
          <p:cNvPr id="1325" name="Google Shape;1325;p73"/>
          <p:cNvSpPr txBox="1">
            <a:spLocks noGrp="1"/>
          </p:cNvSpPr>
          <p:nvPr>
            <p:ph type="title"/>
          </p:nvPr>
        </p:nvSpPr>
        <p:spPr>
          <a:xfrm>
            <a:off x="715100" y="535000"/>
            <a:ext cx="7713900" cy="48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Research</a:t>
            </a:r>
            <a:endParaRPr lang="en" sz="3200">
              <a:latin typeface="Days One"/>
              <a:ea typeface="Days One"/>
              <a:cs typeface="Days One"/>
            </a:endParaRPr>
          </a:p>
        </p:txBody>
      </p:sp>
      <p:sp>
        <p:nvSpPr>
          <p:cNvPr id="1326" name="Google Shape;1326;p73"/>
          <p:cNvSpPr txBox="1"/>
          <p:nvPr/>
        </p:nvSpPr>
        <p:spPr>
          <a:xfrm>
            <a:off x="2796225" y="1911012"/>
            <a:ext cx="16932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 sz="1600">
              <a:solidFill>
                <a:schemeClr val="lt2"/>
              </a:solidFill>
              <a:latin typeface="Lato"/>
              <a:ea typeface="Lato"/>
              <a:cs typeface="Lato"/>
            </a:endParaRPr>
          </a:p>
        </p:txBody>
      </p:sp>
      <p:sp>
        <p:nvSpPr>
          <p:cNvPr id="1328" name="Google Shape;1328;p73"/>
          <p:cNvSpPr txBox="1"/>
          <p:nvPr/>
        </p:nvSpPr>
        <p:spPr>
          <a:xfrm>
            <a:off x="2622958" y="1479530"/>
            <a:ext cx="2039700" cy="513000"/>
          </a:xfrm>
          <a:prstGeom prst="rect">
            <a:avLst/>
          </a:prstGeom>
          <a:noFill/>
          <a:ln>
            <a:noFill/>
          </a:ln>
        </p:spPr>
        <p:txBody>
          <a:bodyPr spcFirstLastPara="1" wrap="square" lIns="91425" tIns="91425" rIns="91425" bIns="91425" anchor="ctr" anchorCtr="0">
            <a:noAutofit/>
          </a:bodyPr>
          <a:lstStyle/>
          <a:p>
            <a:pPr algn="ctr"/>
            <a:r>
              <a:rPr lang="en" sz="2200">
                <a:solidFill>
                  <a:schemeClr val="lt2"/>
                </a:solidFill>
                <a:latin typeface="Days One"/>
                <a:ea typeface="Days One"/>
                <a:cs typeface="Days One"/>
                <a:sym typeface="Days One"/>
              </a:rPr>
              <a:t>Dust &amp; Particle Pollution</a:t>
            </a:r>
            <a:endParaRPr lang="en" sz="2200">
              <a:solidFill>
                <a:schemeClr val="lt2"/>
              </a:solidFill>
              <a:latin typeface="Days One"/>
              <a:ea typeface="Days One"/>
              <a:cs typeface="Days One"/>
            </a:endParaRPr>
          </a:p>
        </p:txBody>
      </p:sp>
      <p:sp>
        <p:nvSpPr>
          <p:cNvPr id="1329" name="Google Shape;1329;p73"/>
          <p:cNvSpPr txBox="1"/>
          <p:nvPr/>
        </p:nvSpPr>
        <p:spPr>
          <a:xfrm>
            <a:off x="6339575" y="1511880"/>
            <a:ext cx="2039700" cy="513000"/>
          </a:xfrm>
          <a:prstGeom prst="rect">
            <a:avLst/>
          </a:prstGeom>
          <a:noFill/>
          <a:ln>
            <a:noFill/>
          </a:ln>
        </p:spPr>
        <p:txBody>
          <a:bodyPr spcFirstLastPara="1" wrap="square" lIns="91425" tIns="91425" rIns="91425" bIns="91425" anchor="ctr" anchorCtr="0">
            <a:noAutofit/>
          </a:bodyPr>
          <a:lstStyle/>
          <a:p>
            <a:pPr algn="ctr"/>
            <a:r>
              <a:rPr lang="en" sz="2200">
                <a:solidFill>
                  <a:schemeClr val="lt2"/>
                </a:solidFill>
                <a:latin typeface="Days One"/>
              </a:rPr>
              <a:t>Future Features</a:t>
            </a:r>
            <a:endParaRPr lang="en-US"/>
          </a:p>
        </p:txBody>
      </p:sp>
      <p:sp>
        <p:nvSpPr>
          <p:cNvPr id="1330" name="Google Shape;1330;p73"/>
          <p:cNvSpPr txBox="1"/>
          <p:nvPr/>
        </p:nvSpPr>
        <p:spPr>
          <a:xfrm>
            <a:off x="1356864" y="2627200"/>
            <a:ext cx="855300" cy="47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2"/>
                </a:solidFill>
                <a:latin typeface="Days One"/>
                <a:ea typeface="Days One"/>
                <a:cs typeface="Days One"/>
                <a:sym typeface="Days One"/>
              </a:rPr>
              <a:t>01</a:t>
            </a:r>
            <a:endParaRPr sz="3000">
              <a:solidFill>
                <a:schemeClr val="lt2"/>
              </a:solidFill>
              <a:latin typeface="Days One"/>
              <a:ea typeface="Days One"/>
              <a:cs typeface="Days One"/>
              <a:sym typeface="Days One"/>
            </a:endParaRPr>
          </a:p>
        </p:txBody>
      </p:sp>
      <p:sp>
        <p:nvSpPr>
          <p:cNvPr id="1331" name="Google Shape;1331;p73"/>
          <p:cNvSpPr txBox="1"/>
          <p:nvPr/>
        </p:nvSpPr>
        <p:spPr>
          <a:xfrm>
            <a:off x="3215167" y="2627200"/>
            <a:ext cx="855300" cy="47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2"/>
                </a:solidFill>
                <a:latin typeface="Days One"/>
                <a:ea typeface="Days One"/>
                <a:cs typeface="Days One"/>
                <a:sym typeface="Days One"/>
              </a:rPr>
              <a:t>02</a:t>
            </a:r>
            <a:endParaRPr sz="3000">
              <a:solidFill>
                <a:schemeClr val="lt2"/>
              </a:solidFill>
              <a:latin typeface="Days One"/>
              <a:ea typeface="Days One"/>
              <a:cs typeface="Days One"/>
              <a:sym typeface="Days One"/>
            </a:endParaRPr>
          </a:p>
        </p:txBody>
      </p:sp>
      <p:sp>
        <p:nvSpPr>
          <p:cNvPr id="1332" name="Google Shape;1332;p73"/>
          <p:cNvSpPr txBox="1"/>
          <p:nvPr/>
        </p:nvSpPr>
        <p:spPr>
          <a:xfrm>
            <a:off x="5073470" y="2627200"/>
            <a:ext cx="855300" cy="47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2"/>
                </a:solidFill>
                <a:latin typeface="Days One"/>
                <a:ea typeface="Days One"/>
                <a:cs typeface="Days One"/>
                <a:sym typeface="Days One"/>
              </a:rPr>
              <a:t>03</a:t>
            </a:r>
            <a:endParaRPr sz="3000">
              <a:solidFill>
                <a:schemeClr val="lt2"/>
              </a:solidFill>
              <a:latin typeface="Days One"/>
              <a:ea typeface="Days One"/>
              <a:cs typeface="Days One"/>
              <a:sym typeface="Days One"/>
            </a:endParaRPr>
          </a:p>
        </p:txBody>
      </p:sp>
      <p:sp>
        <p:nvSpPr>
          <p:cNvPr id="1333" name="Google Shape;1333;p73"/>
          <p:cNvSpPr txBox="1"/>
          <p:nvPr/>
        </p:nvSpPr>
        <p:spPr>
          <a:xfrm>
            <a:off x="6931774" y="2627200"/>
            <a:ext cx="855300" cy="478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2"/>
                </a:solidFill>
                <a:latin typeface="Days One"/>
                <a:ea typeface="Days One"/>
                <a:cs typeface="Days One"/>
                <a:sym typeface="Days One"/>
              </a:rPr>
              <a:t>04</a:t>
            </a:r>
            <a:endParaRPr sz="3000">
              <a:solidFill>
                <a:schemeClr val="lt2"/>
              </a:solidFill>
              <a:latin typeface="Days One"/>
              <a:ea typeface="Days One"/>
              <a:cs typeface="Days One"/>
              <a:sym typeface="Days One"/>
            </a:endParaRPr>
          </a:p>
        </p:txBody>
      </p:sp>
      <p:sp>
        <p:nvSpPr>
          <p:cNvPr id="1334" name="Google Shape;1334;p73"/>
          <p:cNvSpPr txBox="1"/>
          <p:nvPr/>
        </p:nvSpPr>
        <p:spPr>
          <a:xfrm>
            <a:off x="937883" y="4072927"/>
            <a:ext cx="1693200" cy="513000"/>
          </a:xfrm>
          <a:prstGeom prst="rect">
            <a:avLst/>
          </a:prstGeom>
          <a:noFill/>
          <a:ln>
            <a:noFill/>
          </a:ln>
        </p:spPr>
        <p:txBody>
          <a:bodyPr spcFirstLastPara="1" wrap="square" lIns="91425" tIns="91425" rIns="91425" bIns="91425" anchor="ctr" anchorCtr="0">
            <a:noAutofit/>
          </a:bodyPr>
          <a:lstStyle/>
          <a:p>
            <a:pPr algn="ctr"/>
            <a:endParaRPr lang="en" sz="1600">
              <a:solidFill>
                <a:schemeClr val="lt2"/>
              </a:solidFill>
              <a:latin typeface="Lato"/>
              <a:ea typeface="Lato"/>
              <a:cs typeface="Lato"/>
            </a:endParaRPr>
          </a:p>
        </p:txBody>
      </p:sp>
      <p:sp>
        <p:nvSpPr>
          <p:cNvPr id="1335" name="Google Shape;1335;p73"/>
          <p:cNvSpPr txBox="1"/>
          <p:nvPr/>
        </p:nvSpPr>
        <p:spPr>
          <a:xfrm>
            <a:off x="4654509" y="4072927"/>
            <a:ext cx="1693200" cy="51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 sz="1600">
              <a:solidFill>
                <a:schemeClr val="lt2"/>
              </a:solidFill>
              <a:latin typeface="Lato"/>
              <a:ea typeface="Lato"/>
              <a:cs typeface="Lato"/>
            </a:endParaRPr>
          </a:p>
        </p:txBody>
      </p:sp>
      <p:sp>
        <p:nvSpPr>
          <p:cNvPr id="1336" name="Google Shape;1336;p73"/>
          <p:cNvSpPr txBox="1"/>
          <p:nvPr/>
        </p:nvSpPr>
        <p:spPr>
          <a:xfrm>
            <a:off x="764638" y="3225156"/>
            <a:ext cx="2255047" cy="678651"/>
          </a:xfrm>
          <a:prstGeom prst="rect">
            <a:avLst/>
          </a:prstGeom>
          <a:noFill/>
          <a:ln>
            <a:noFill/>
          </a:ln>
        </p:spPr>
        <p:txBody>
          <a:bodyPr spcFirstLastPara="1" wrap="square" lIns="91425" tIns="91425" rIns="91425" bIns="91425" anchor="ctr" anchorCtr="0">
            <a:noAutofit/>
          </a:bodyPr>
          <a:lstStyle/>
          <a:p>
            <a:pPr algn="ctr"/>
            <a:r>
              <a:rPr lang="en" sz="2200">
                <a:solidFill>
                  <a:schemeClr val="lt2"/>
                </a:solidFill>
                <a:latin typeface="Days One"/>
                <a:ea typeface="Days One"/>
                <a:cs typeface="Days One"/>
                <a:sym typeface="Days One"/>
              </a:rPr>
              <a:t> Temperature and Humidity</a:t>
            </a:r>
            <a:endParaRPr lang="en" sz="2200">
              <a:solidFill>
                <a:schemeClr val="lt2"/>
              </a:solidFill>
              <a:latin typeface="Days One"/>
              <a:ea typeface="Days One"/>
              <a:cs typeface="Days One"/>
            </a:endParaRPr>
          </a:p>
        </p:txBody>
      </p:sp>
      <p:sp>
        <p:nvSpPr>
          <p:cNvPr id="1337" name="Google Shape;1337;p73"/>
          <p:cNvSpPr txBox="1"/>
          <p:nvPr/>
        </p:nvSpPr>
        <p:spPr>
          <a:xfrm>
            <a:off x="4481254" y="3382525"/>
            <a:ext cx="2039700" cy="513000"/>
          </a:xfrm>
          <a:prstGeom prst="rect">
            <a:avLst/>
          </a:prstGeom>
          <a:noFill/>
          <a:ln>
            <a:noFill/>
          </a:ln>
        </p:spPr>
        <p:txBody>
          <a:bodyPr spcFirstLastPara="1" wrap="square" lIns="91425" tIns="91425" rIns="91425" bIns="91425" anchor="ctr" anchorCtr="0">
            <a:noAutofit/>
          </a:bodyPr>
          <a:lstStyle/>
          <a:p>
            <a:pPr algn="ctr"/>
            <a:r>
              <a:rPr lang="en" sz="2200">
                <a:solidFill>
                  <a:schemeClr val="lt2"/>
                </a:solidFill>
                <a:latin typeface="Days One"/>
                <a:ea typeface="Days One"/>
                <a:cs typeface="Days One"/>
                <a:sym typeface="Days One"/>
              </a:rPr>
              <a:t>Co2 &amp; TVOC</a:t>
            </a:r>
            <a:endParaRPr lang="en" sz="2200">
              <a:solidFill>
                <a:schemeClr val="lt2"/>
              </a:solidFill>
              <a:latin typeface="Days One"/>
              <a:ea typeface="Days One"/>
              <a:cs typeface="Days One"/>
            </a:endParaRPr>
          </a:p>
        </p:txBody>
      </p:sp>
      <p:cxnSp>
        <p:nvCxnSpPr>
          <p:cNvPr id="1338" name="Google Shape;1338;p73"/>
          <p:cNvCxnSpPr>
            <a:stCxn id="1330" idx="3"/>
            <a:endCxn id="1331" idx="1"/>
          </p:cNvCxnSpPr>
          <p:nvPr/>
        </p:nvCxnSpPr>
        <p:spPr>
          <a:xfrm>
            <a:off x="2212164" y="2866450"/>
            <a:ext cx="1002900" cy="600"/>
          </a:xfrm>
          <a:prstGeom prst="curvedConnector3">
            <a:avLst>
              <a:gd name="adj1" fmla="val 50005"/>
            </a:avLst>
          </a:prstGeom>
          <a:noFill/>
          <a:ln w="19050" cap="flat" cmpd="sng">
            <a:solidFill>
              <a:schemeClr val="accent6"/>
            </a:solidFill>
            <a:prstDash val="solid"/>
            <a:round/>
            <a:headEnd type="oval" w="med" len="med"/>
            <a:tailEnd type="oval" w="med" len="med"/>
          </a:ln>
        </p:spPr>
      </p:cxnSp>
      <p:cxnSp>
        <p:nvCxnSpPr>
          <p:cNvPr id="1339" name="Google Shape;1339;p73"/>
          <p:cNvCxnSpPr>
            <a:stCxn id="1331" idx="3"/>
            <a:endCxn id="1332" idx="1"/>
          </p:cNvCxnSpPr>
          <p:nvPr/>
        </p:nvCxnSpPr>
        <p:spPr>
          <a:xfrm>
            <a:off x="4070467" y="2866450"/>
            <a:ext cx="1002900" cy="600"/>
          </a:xfrm>
          <a:prstGeom prst="curvedConnector3">
            <a:avLst>
              <a:gd name="adj1" fmla="val 50005"/>
            </a:avLst>
          </a:prstGeom>
          <a:noFill/>
          <a:ln w="19050" cap="flat" cmpd="sng">
            <a:solidFill>
              <a:schemeClr val="accent6"/>
            </a:solidFill>
            <a:prstDash val="solid"/>
            <a:round/>
            <a:headEnd type="oval" w="med" len="med"/>
            <a:tailEnd type="oval" w="med" len="med"/>
          </a:ln>
        </p:spPr>
      </p:cxnSp>
      <p:cxnSp>
        <p:nvCxnSpPr>
          <p:cNvPr id="1340" name="Google Shape;1340;p73"/>
          <p:cNvCxnSpPr>
            <a:stCxn id="1332" idx="3"/>
            <a:endCxn id="1333" idx="1"/>
          </p:cNvCxnSpPr>
          <p:nvPr/>
        </p:nvCxnSpPr>
        <p:spPr>
          <a:xfrm>
            <a:off x="5928770" y="2866450"/>
            <a:ext cx="1002900" cy="600"/>
          </a:xfrm>
          <a:prstGeom prst="curvedConnector3">
            <a:avLst>
              <a:gd name="adj1" fmla="val 50005"/>
            </a:avLst>
          </a:prstGeom>
          <a:noFill/>
          <a:ln w="19050" cap="flat" cmpd="sng">
            <a:solidFill>
              <a:schemeClr val="accent6"/>
            </a:solidFill>
            <a:prstDash val="solid"/>
            <a:round/>
            <a:headEnd type="oval" w="med" len="med"/>
            <a:tailEnd type="oval" w="med" len="med"/>
          </a:ln>
        </p:spPr>
      </p:cxnSp>
      <p:grpSp>
        <p:nvGrpSpPr>
          <p:cNvPr id="1341" name="Google Shape;1341;p73"/>
          <p:cNvGrpSpPr/>
          <p:nvPr/>
        </p:nvGrpSpPr>
        <p:grpSpPr>
          <a:xfrm rot="-555927" flipH="1">
            <a:off x="7955043" y="4049909"/>
            <a:ext cx="470487" cy="545586"/>
            <a:chOff x="5320111" y="1881293"/>
            <a:chExt cx="470512" cy="545615"/>
          </a:xfrm>
        </p:grpSpPr>
        <p:sp>
          <p:nvSpPr>
            <p:cNvPr id="1342" name="Google Shape;1342;p73"/>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3"/>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3"/>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 name="Google Shape;1345;p73"/>
          <p:cNvGrpSpPr/>
          <p:nvPr/>
        </p:nvGrpSpPr>
        <p:grpSpPr>
          <a:xfrm rot="691541" flipH="1">
            <a:off x="7484523" y="4043298"/>
            <a:ext cx="315312" cy="376967"/>
            <a:chOff x="4040314" y="1769061"/>
            <a:chExt cx="315323" cy="376981"/>
          </a:xfrm>
        </p:grpSpPr>
        <p:sp>
          <p:nvSpPr>
            <p:cNvPr id="1346" name="Google Shape;1346;p73"/>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3"/>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3"/>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 name="Google Shape;1349;p73"/>
          <p:cNvSpPr/>
          <p:nvPr/>
        </p:nvSpPr>
        <p:spPr>
          <a:xfrm>
            <a:off x="7997146" y="3806728"/>
            <a:ext cx="208877" cy="208877"/>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 name="Google Shape;1350;p73"/>
          <p:cNvGrpSpPr/>
          <p:nvPr/>
        </p:nvGrpSpPr>
        <p:grpSpPr>
          <a:xfrm rot="5400000" flipH="1">
            <a:off x="7981819" y="259473"/>
            <a:ext cx="171535" cy="722609"/>
            <a:chOff x="8668080" y="2328029"/>
            <a:chExt cx="127488" cy="537136"/>
          </a:xfrm>
        </p:grpSpPr>
        <p:sp>
          <p:nvSpPr>
            <p:cNvPr id="1351" name="Google Shape;1351;p73"/>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3"/>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3"/>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3"/>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3"/>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3"/>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3"/>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3"/>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3"/>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3"/>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3"/>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3"/>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 name="Google Shape;1363;p73"/>
          <p:cNvSpPr/>
          <p:nvPr/>
        </p:nvSpPr>
        <p:spPr>
          <a:xfrm>
            <a:off x="306378" y="1451731"/>
            <a:ext cx="322250" cy="322250"/>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3"/>
          <p:cNvSpPr/>
          <p:nvPr/>
        </p:nvSpPr>
        <p:spPr>
          <a:xfrm>
            <a:off x="506226" y="1770702"/>
            <a:ext cx="208880" cy="208880"/>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2551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grpSp>
        <p:nvGrpSpPr>
          <p:cNvPr id="425" name="Google Shape;425;p44"/>
          <p:cNvGrpSpPr/>
          <p:nvPr/>
        </p:nvGrpSpPr>
        <p:grpSpPr>
          <a:xfrm>
            <a:off x="7203092" y="274225"/>
            <a:ext cx="1521661" cy="1635628"/>
            <a:chOff x="6990438" y="274225"/>
            <a:chExt cx="1521661" cy="1635628"/>
          </a:xfrm>
        </p:grpSpPr>
        <p:sp>
          <p:nvSpPr>
            <p:cNvPr id="426" name="Google Shape;426;p44"/>
            <p:cNvSpPr/>
            <p:nvPr/>
          </p:nvSpPr>
          <p:spPr>
            <a:xfrm rot="-6300046">
              <a:off x="7560005" y="54049"/>
              <a:ext cx="179092" cy="1316743"/>
            </a:xfrm>
            <a:custGeom>
              <a:avLst/>
              <a:gdLst/>
              <a:ahLst/>
              <a:cxnLst/>
              <a:rect l="l" t="t" r="r" b="b"/>
              <a:pathLst>
                <a:path w="2052" h="15087" extrusionOk="0">
                  <a:moveTo>
                    <a:pt x="2052" y="13741"/>
                  </a:moveTo>
                  <a:lnTo>
                    <a:pt x="2052" y="1347"/>
                  </a:lnTo>
                  <a:cubicBezTo>
                    <a:pt x="1438" y="799"/>
                    <a:pt x="747" y="346"/>
                    <a:pt x="0" y="0"/>
                  </a:cubicBezTo>
                  <a:lnTo>
                    <a:pt x="0" y="15087"/>
                  </a:lnTo>
                  <a:cubicBezTo>
                    <a:pt x="747" y="14742"/>
                    <a:pt x="1438" y="14288"/>
                    <a:pt x="2052" y="13741"/>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4"/>
            <p:cNvSpPr/>
            <p:nvPr/>
          </p:nvSpPr>
          <p:spPr>
            <a:xfrm rot="-6300046">
              <a:off x="7627817" y="241842"/>
              <a:ext cx="179092" cy="1447309"/>
            </a:xfrm>
            <a:custGeom>
              <a:avLst/>
              <a:gdLst/>
              <a:ahLst/>
              <a:cxnLst/>
              <a:rect l="l" t="t" r="r" b="b"/>
              <a:pathLst>
                <a:path w="2052" h="16583" extrusionOk="0">
                  <a:moveTo>
                    <a:pt x="2052" y="16205"/>
                  </a:moveTo>
                  <a:lnTo>
                    <a:pt x="2052" y="378"/>
                  </a:lnTo>
                  <a:cubicBezTo>
                    <a:pt x="1387" y="166"/>
                    <a:pt x="697" y="40"/>
                    <a:pt x="0" y="0"/>
                  </a:cubicBezTo>
                  <a:lnTo>
                    <a:pt x="0" y="16583"/>
                  </a:lnTo>
                  <a:cubicBezTo>
                    <a:pt x="697" y="16544"/>
                    <a:pt x="1387" y="16417"/>
                    <a:pt x="2052" y="1620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4"/>
            <p:cNvSpPr/>
            <p:nvPr/>
          </p:nvSpPr>
          <p:spPr>
            <a:xfrm rot="-6300046">
              <a:off x="7504357" y="15389"/>
              <a:ext cx="159804" cy="906717"/>
            </a:xfrm>
            <a:custGeom>
              <a:avLst/>
              <a:gdLst/>
              <a:ahLst/>
              <a:cxnLst/>
              <a:rect l="l" t="t" r="r" b="b"/>
              <a:pathLst>
                <a:path w="1831" h="10389" extrusionOk="0">
                  <a:moveTo>
                    <a:pt x="1828" y="5195"/>
                  </a:moveTo>
                  <a:cubicBezTo>
                    <a:pt x="1830" y="3305"/>
                    <a:pt x="1185" y="1472"/>
                    <a:pt x="1" y="1"/>
                  </a:cubicBezTo>
                  <a:lnTo>
                    <a:pt x="1" y="10388"/>
                  </a:lnTo>
                  <a:cubicBezTo>
                    <a:pt x="1186" y="8917"/>
                    <a:pt x="1830" y="7084"/>
                    <a:pt x="1828"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4"/>
            <p:cNvSpPr/>
            <p:nvPr/>
          </p:nvSpPr>
          <p:spPr>
            <a:xfrm rot="-6300046">
              <a:off x="7838487" y="1262055"/>
              <a:ext cx="159629" cy="906717"/>
            </a:xfrm>
            <a:custGeom>
              <a:avLst/>
              <a:gdLst/>
              <a:ahLst/>
              <a:cxnLst/>
              <a:rect l="l" t="t" r="r" b="b"/>
              <a:pathLst>
                <a:path w="1829" h="10389" extrusionOk="0">
                  <a:moveTo>
                    <a:pt x="3" y="5195"/>
                  </a:moveTo>
                  <a:cubicBezTo>
                    <a:pt x="1" y="7084"/>
                    <a:pt x="645" y="8917"/>
                    <a:pt x="1829" y="10388"/>
                  </a:cubicBezTo>
                  <a:lnTo>
                    <a:pt x="1829" y="1"/>
                  </a:lnTo>
                  <a:cubicBezTo>
                    <a:pt x="645" y="1472"/>
                    <a:pt x="1" y="3305"/>
                    <a:pt x="3"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4"/>
            <p:cNvSpPr/>
            <p:nvPr/>
          </p:nvSpPr>
          <p:spPr>
            <a:xfrm rot="-6300046">
              <a:off x="7695671" y="494863"/>
              <a:ext cx="179092" cy="1447397"/>
            </a:xfrm>
            <a:custGeom>
              <a:avLst/>
              <a:gdLst/>
              <a:ahLst/>
              <a:cxnLst/>
              <a:rect l="l" t="t" r="r" b="b"/>
              <a:pathLst>
                <a:path w="2052" h="16584" extrusionOk="0">
                  <a:moveTo>
                    <a:pt x="2052" y="16584"/>
                  </a:moveTo>
                  <a:lnTo>
                    <a:pt x="2052" y="0"/>
                  </a:lnTo>
                  <a:cubicBezTo>
                    <a:pt x="1355" y="40"/>
                    <a:pt x="665" y="166"/>
                    <a:pt x="0" y="379"/>
                  </a:cubicBezTo>
                  <a:lnTo>
                    <a:pt x="0" y="16205"/>
                  </a:lnTo>
                  <a:cubicBezTo>
                    <a:pt x="665" y="16418"/>
                    <a:pt x="1355" y="16545"/>
                    <a:pt x="2052" y="16584"/>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4"/>
            <p:cNvSpPr/>
            <p:nvPr/>
          </p:nvSpPr>
          <p:spPr>
            <a:xfrm rot="-6300046">
              <a:off x="7763440" y="813278"/>
              <a:ext cx="179092" cy="1316743"/>
            </a:xfrm>
            <a:custGeom>
              <a:avLst/>
              <a:gdLst/>
              <a:ahLst/>
              <a:cxnLst/>
              <a:rect l="l" t="t" r="r" b="b"/>
              <a:pathLst>
                <a:path w="2052" h="15087" extrusionOk="0">
                  <a:moveTo>
                    <a:pt x="0" y="13741"/>
                  </a:moveTo>
                  <a:cubicBezTo>
                    <a:pt x="614" y="14288"/>
                    <a:pt x="1305" y="14742"/>
                    <a:pt x="2052" y="15087"/>
                  </a:cubicBezTo>
                  <a:lnTo>
                    <a:pt x="2052" y="0"/>
                  </a:lnTo>
                  <a:cubicBezTo>
                    <a:pt x="1305" y="346"/>
                    <a:pt x="614" y="799"/>
                    <a:pt x="0" y="1347"/>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44"/>
          <p:cNvSpPr txBox="1">
            <a:spLocks noGrp="1"/>
          </p:cNvSpPr>
          <p:nvPr>
            <p:ph type="title"/>
          </p:nvPr>
        </p:nvSpPr>
        <p:spPr>
          <a:xfrm>
            <a:off x="719999" y="2036975"/>
            <a:ext cx="5773567" cy="122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SYSTEM IMPLEMENTATION</a:t>
            </a:r>
            <a:endParaRPr/>
          </a:p>
        </p:txBody>
      </p:sp>
      <p:sp>
        <p:nvSpPr>
          <p:cNvPr id="433" name="Google Shape;433;p44"/>
          <p:cNvSpPr txBox="1">
            <a:spLocks noGrp="1"/>
          </p:cNvSpPr>
          <p:nvPr>
            <p:ph type="title" idx="2"/>
          </p:nvPr>
        </p:nvSpPr>
        <p:spPr>
          <a:xfrm>
            <a:off x="720000" y="1195175"/>
            <a:ext cx="42051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cxnSp>
        <p:nvCxnSpPr>
          <p:cNvPr id="435" name="Google Shape;435;p44"/>
          <p:cNvCxnSpPr/>
          <p:nvPr/>
        </p:nvCxnSpPr>
        <p:spPr>
          <a:xfrm>
            <a:off x="724850" y="3412125"/>
            <a:ext cx="4508100" cy="0"/>
          </a:xfrm>
          <a:prstGeom prst="straightConnector1">
            <a:avLst/>
          </a:prstGeom>
          <a:noFill/>
          <a:ln w="19050" cap="flat" cmpd="sng">
            <a:solidFill>
              <a:schemeClr val="lt2"/>
            </a:solidFill>
            <a:prstDash val="solid"/>
            <a:round/>
            <a:headEnd type="none" w="med" len="med"/>
            <a:tailEnd type="none" w="med" len="med"/>
          </a:ln>
        </p:spPr>
      </p:cxnSp>
      <p:grpSp>
        <p:nvGrpSpPr>
          <p:cNvPr id="436" name="Google Shape;436;p44"/>
          <p:cNvGrpSpPr/>
          <p:nvPr/>
        </p:nvGrpSpPr>
        <p:grpSpPr>
          <a:xfrm>
            <a:off x="5896087" y="535005"/>
            <a:ext cx="2745461" cy="2737923"/>
            <a:chOff x="4840150" y="1975425"/>
            <a:chExt cx="2862837" cy="2854977"/>
          </a:xfrm>
        </p:grpSpPr>
        <p:sp>
          <p:nvSpPr>
            <p:cNvPr id="437" name="Google Shape;437;p44"/>
            <p:cNvSpPr/>
            <p:nvPr/>
          </p:nvSpPr>
          <p:spPr>
            <a:xfrm>
              <a:off x="6214070" y="2744654"/>
              <a:ext cx="717276" cy="1069233"/>
            </a:xfrm>
            <a:custGeom>
              <a:avLst/>
              <a:gdLst/>
              <a:ahLst/>
              <a:cxnLst/>
              <a:rect l="l" t="t" r="r" b="b"/>
              <a:pathLst>
                <a:path w="12507" h="18644" extrusionOk="0">
                  <a:moveTo>
                    <a:pt x="8208" y="18644"/>
                  </a:moveTo>
                  <a:lnTo>
                    <a:pt x="12506" y="8720"/>
                  </a:lnTo>
                  <a:lnTo>
                    <a:pt x="4300" y="1"/>
                  </a:lnTo>
                  <a:lnTo>
                    <a:pt x="1" y="9924"/>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4"/>
            <p:cNvSpPr/>
            <p:nvPr/>
          </p:nvSpPr>
          <p:spPr>
            <a:xfrm>
              <a:off x="6504487" y="3153729"/>
              <a:ext cx="178301" cy="201012"/>
            </a:xfrm>
            <a:custGeom>
              <a:avLst/>
              <a:gdLst/>
              <a:ahLst/>
              <a:cxnLst/>
              <a:rect l="l" t="t" r="r" b="b"/>
              <a:pathLst>
                <a:path w="3109" h="3505" extrusionOk="0">
                  <a:moveTo>
                    <a:pt x="2237" y="1197"/>
                  </a:moveTo>
                  <a:cubicBezTo>
                    <a:pt x="1587" y="398"/>
                    <a:pt x="754" y="0"/>
                    <a:pt x="378" y="307"/>
                  </a:cubicBezTo>
                  <a:cubicBezTo>
                    <a:pt x="0" y="613"/>
                    <a:pt x="221" y="1510"/>
                    <a:pt x="871" y="2308"/>
                  </a:cubicBezTo>
                  <a:cubicBezTo>
                    <a:pt x="1521" y="3107"/>
                    <a:pt x="2353" y="3505"/>
                    <a:pt x="2731" y="3199"/>
                  </a:cubicBezTo>
                  <a:cubicBezTo>
                    <a:pt x="3108" y="2892"/>
                    <a:pt x="2887" y="1995"/>
                    <a:pt x="2237" y="11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4"/>
            <p:cNvSpPr/>
            <p:nvPr/>
          </p:nvSpPr>
          <p:spPr>
            <a:xfrm>
              <a:off x="6550424" y="3172654"/>
              <a:ext cx="1152563" cy="404031"/>
            </a:xfrm>
            <a:custGeom>
              <a:avLst/>
              <a:gdLst/>
              <a:ahLst/>
              <a:cxnLst/>
              <a:rect l="l" t="t" r="r" b="b"/>
              <a:pathLst>
                <a:path w="20097" h="7045" extrusionOk="0">
                  <a:moveTo>
                    <a:pt x="6587" y="227"/>
                  </a:moveTo>
                  <a:cubicBezTo>
                    <a:pt x="8588" y="599"/>
                    <a:pt x="10406" y="1557"/>
                    <a:pt x="12120" y="2619"/>
                  </a:cubicBezTo>
                  <a:cubicBezTo>
                    <a:pt x="13673" y="3580"/>
                    <a:pt x="15542" y="5356"/>
                    <a:pt x="17521" y="4830"/>
                  </a:cubicBezTo>
                  <a:cubicBezTo>
                    <a:pt x="18025" y="4696"/>
                    <a:pt x="18645" y="4352"/>
                    <a:pt x="19150" y="4639"/>
                  </a:cubicBezTo>
                  <a:cubicBezTo>
                    <a:pt x="19822" y="5021"/>
                    <a:pt x="20096" y="6375"/>
                    <a:pt x="19327" y="6785"/>
                  </a:cubicBezTo>
                  <a:cubicBezTo>
                    <a:pt x="18861" y="7034"/>
                    <a:pt x="18251" y="7044"/>
                    <a:pt x="17735" y="7043"/>
                  </a:cubicBezTo>
                  <a:cubicBezTo>
                    <a:pt x="16925" y="7042"/>
                    <a:pt x="16147" y="6751"/>
                    <a:pt x="15448" y="6362"/>
                  </a:cubicBezTo>
                  <a:cubicBezTo>
                    <a:pt x="14182" y="5658"/>
                    <a:pt x="13213" y="4636"/>
                    <a:pt x="12117" y="3716"/>
                  </a:cubicBezTo>
                  <a:cubicBezTo>
                    <a:pt x="10445" y="2310"/>
                    <a:pt x="8749" y="891"/>
                    <a:pt x="6558" y="482"/>
                  </a:cubicBezTo>
                  <a:cubicBezTo>
                    <a:pt x="6433" y="459"/>
                    <a:pt x="6305" y="439"/>
                    <a:pt x="6176" y="423"/>
                  </a:cubicBezTo>
                  <a:cubicBezTo>
                    <a:pt x="5124" y="287"/>
                    <a:pt x="4026" y="318"/>
                    <a:pt x="3024" y="665"/>
                  </a:cubicBezTo>
                  <a:cubicBezTo>
                    <a:pt x="1197" y="1298"/>
                    <a:pt x="198" y="2117"/>
                    <a:pt x="192" y="2121"/>
                  </a:cubicBezTo>
                  <a:cubicBezTo>
                    <a:pt x="151" y="2076"/>
                    <a:pt x="111" y="2028"/>
                    <a:pt x="70" y="1979"/>
                  </a:cubicBezTo>
                  <a:cubicBezTo>
                    <a:pt x="46" y="1949"/>
                    <a:pt x="23" y="1918"/>
                    <a:pt x="0" y="1888"/>
                  </a:cubicBezTo>
                  <a:cubicBezTo>
                    <a:pt x="1664" y="867"/>
                    <a:pt x="2442" y="589"/>
                    <a:pt x="2920" y="455"/>
                  </a:cubicBezTo>
                  <a:cubicBezTo>
                    <a:pt x="4110" y="121"/>
                    <a:pt x="5366" y="0"/>
                    <a:pt x="6587" y="22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4"/>
            <p:cNvSpPr/>
            <p:nvPr/>
          </p:nvSpPr>
          <p:spPr>
            <a:xfrm>
              <a:off x="6214070" y="2612808"/>
              <a:ext cx="732589" cy="701046"/>
            </a:xfrm>
            <a:custGeom>
              <a:avLst/>
              <a:gdLst/>
              <a:ahLst/>
              <a:cxnLst/>
              <a:rect l="l" t="t" r="r" b="b"/>
              <a:pathLst>
                <a:path w="12774" h="12224" extrusionOk="0">
                  <a:moveTo>
                    <a:pt x="8475" y="9925"/>
                  </a:moveTo>
                  <a:lnTo>
                    <a:pt x="12773" y="1"/>
                  </a:lnTo>
                  <a:lnTo>
                    <a:pt x="4300" y="2300"/>
                  </a:lnTo>
                  <a:lnTo>
                    <a:pt x="1" y="1222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4"/>
            <p:cNvSpPr/>
            <p:nvPr/>
          </p:nvSpPr>
          <p:spPr>
            <a:xfrm>
              <a:off x="5645680" y="3311784"/>
              <a:ext cx="1041247" cy="674149"/>
            </a:xfrm>
            <a:custGeom>
              <a:avLst/>
              <a:gdLst/>
              <a:ahLst/>
              <a:cxnLst/>
              <a:rect l="l" t="t" r="r" b="b"/>
              <a:pathLst>
                <a:path w="18156" h="11755" extrusionOk="0">
                  <a:moveTo>
                    <a:pt x="18156" y="8720"/>
                  </a:moveTo>
                  <a:lnTo>
                    <a:pt x="8206" y="11754"/>
                  </a:lnTo>
                  <a:lnTo>
                    <a:pt x="0" y="3035"/>
                  </a:lnTo>
                  <a:lnTo>
                    <a:pt x="9950"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4"/>
            <p:cNvSpPr/>
            <p:nvPr/>
          </p:nvSpPr>
          <p:spPr>
            <a:xfrm>
              <a:off x="5476212" y="3311784"/>
              <a:ext cx="740102" cy="521254"/>
            </a:xfrm>
            <a:custGeom>
              <a:avLst/>
              <a:gdLst/>
              <a:ahLst/>
              <a:cxnLst/>
              <a:rect l="l" t="t" r="r" b="b"/>
              <a:pathLst>
                <a:path w="12905" h="9089" extrusionOk="0">
                  <a:moveTo>
                    <a:pt x="9951" y="6055"/>
                  </a:moveTo>
                  <a:lnTo>
                    <a:pt x="1" y="9088"/>
                  </a:lnTo>
                  <a:lnTo>
                    <a:pt x="2955" y="3035"/>
                  </a:lnTo>
                  <a:lnTo>
                    <a:pt x="12905"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4"/>
            <p:cNvSpPr/>
            <p:nvPr/>
          </p:nvSpPr>
          <p:spPr>
            <a:xfrm>
              <a:off x="5645680" y="2744654"/>
              <a:ext cx="815058" cy="741249"/>
            </a:xfrm>
            <a:custGeom>
              <a:avLst/>
              <a:gdLst/>
              <a:ahLst/>
              <a:cxnLst/>
              <a:rect l="l" t="t" r="r" b="b"/>
              <a:pathLst>
                <a:path w="14212" h="12925" extrusionOk="0">
                  <a:moveTo>
                    <a:pt x="14211" y="1"/>
                  </a:moveTo>
                  <a:lnTo>
                    <a:pt x="4252" y="3250"/>
                  </a:lnTo>
                  <a:lnTo>
                    <a:pt x="0" y="12924"/>
                  </a:lnTo>
                  <a:lnTo>
                    <a:pt x="9950" y="9890"/>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4"/>
            <p:cNvSpPr/>
            <p:nvPr/>
          </p:nvSpPr>
          <p:spPr>
            <a:xfrm>
              <a:off x="5889472" y="2439784"/>
              <a:ext cx="707183" cy="491260"/>
            </a:xfrm>
            <a:custGeom>
              <a:avLst/>
              <a:gdLst/>
              <a:ahLst/>
              <a:cxnLst/>
              <a:rect l="l" t="t" r="r" b="b"/>
              <a:pathLst>
                <a:path w="12331" h="8566" extrusionOk="0">
                  <a:moveTo>
                    <a:pt x="9960" y="5317"/>
                  </a:moveTo>
                  <a:lnTo>
                    <a:pt x="1" y="8566"/>
                  </a:lnTo>
                  <a:lnTo>
                    <a:pt x="2380" y="3035"/>
                  </a:lnTo>
                  <a:lnTo>
                    <a:pt x="12331" y="1"/>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4"/>
            <p:cNvSpPr/>
            <p:nvPr/>
          </p:nvSpPr>
          <p:spPr>
            <a:xfrm>
              <a:off x="5268091" y="2930983"/>
              <a:ext cx="621445" cy="686078"/>
            </a:xfrm>
            <a:custGeom>
              <a:avLst/>
              <a:gdLst/>
              <a:ahLst/>
              <a:cxnLst/>
              <a:rect l="l" t="t" r="r" b="b"/>
              <a:pathLst>
                <a:path w="10836" h="11963" extrusionOk="0">
                  <a:moveTo>
                    <a:pt x="4263" y="2073"/>
                  </a:moveTo>
                  <a:lnTo>
                    <a:pt x="10836" y="1"/>
                  </a:lnTo>
                  <a:lnTo>
                    <a:pt x="6584" y="9675"/>
                  </a:lnTo>
                  <a:lnTo>
                    <a:pt x="1" y="1196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4"/>
            <p:cNvSpPr/>
            <p:nvPr/>
          </p:nvSpPr>
          <p:spPr>
            <a:xfrm>
              <a:off x="5946363" y="3036162"/>
              <a:ext cx="179678" cy="176753"/>
            </a:xfrm>
            <a:custGeom>
              <a:avLst/>
              <a:gdLst/>
              <a:ahLst/>
              <a:cxnLst/>
              <a:rect l="l" t="t" r="r" b="b"/>
              <a:pathLst>
                <a:path w="3133" h="3082" extrusionOk="0">
                  <a:moveTo>
                    <a:pt x="2429" y="1"/>
                  </a:moveTo>
                  <a:cubicBezTo>
                    <a:pt x="2004" y="1"/>
                    <a:pt x="1394" y="371"/>
                    <a:pt x="890" y="978"/>
                  </a:cubicBezTo>
                  <a:cubicBezTo>
                    <a:pt x="232" y="1769"/>
                    <a:pt x="1" y="2663"/>
                    <a:pt x="375" y="2974"/>
                  </a:cubicBezTo>
                  <a:cubicBezTo>
                    <a:pt x="462" y="3047"/>
                    <a:pt x="575" y="3081"/>
                    <a:pt x="705" y="3081"/>
                  </a:cubicBezTo>
                  <a:cubicBezTo>
                    <a:pt x="1130" y="3081"/>
                    <a:pt x="1739" y="2711"/>
                    <a:pt x="2243" y="2104"/>
                  </a:cubicBezTo>
                  <a:cubicBezTo>
                    <a:pt x="2902" y="1313"/>
                    <a:pt x="3133" y="419"/>
                    <a:pt x="2759" y="108"/>
                  </a:cubicBezTo>
                  <a:cubicBezTo>
                    <a:pt x="2671" y="35"/>
                    <a:pt x="2559" y="1"/>
                    <a:pt x="2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4"/>
            <p:cNvSpPr/>
            <p:nvPr/>
          </p:nvSpPr>
          <p:spPr>
            <a:xfrm>
              <a:off x="5902949" y="1981848"/>
              <a:ext cx="270463" cy="1180492"/>
            </a:xfrm>
            <a:custGeom>
              <a:avLst/>
              <a:gdLst/>
              <a:ahLst/>
              <a:cxnLst/>
              <a:rect l="l" t="t" r="r" b="b"/>
              <a:pathLst>
                <a:path w="4716" h="20584" extrusionOk="0">
                  <a:moveTo>
                    <a:pt x="21" y="14441"/>
                  </a:moveTo>
                  <a:cubicBezTo>
                    <a:pt x="1" y="12405"/>
                    <a:pt x="590" y="10437"/>
                    <a:pt x="1301" y="8551"/>
                  </a:cubicBezTo>
                  <a:cubicBezTo>
                    <a:pt x="1945" y="6842"/>
                    <a:pt x="3328" y="4665"/>
                    <a:pt x="2431" y="2824"/>
                  </a:cubicBezTo>
                  <a:cubicBezTo>
                    <a:pt x="2202" y="2356"/>
                    <a:pt x="1744" y="1813"/>
                    <a:pt x="1929" y="1262"/>
                  </a:cubicBezTo>
                  <a:cubicBezTo>
                    <a:pt x="2175" y="529"/>
                    <a:pt x="3450" y="1"/>
                    <a:pt x="4001" y="676"/>
                  </a:cubicBezTo>
                  <a:cubicBezTo>
                    <a:pt x="4335" y="1085"/>
                    <a:pt x="4463" y="1682"/>
                    <a:pt x="4560" y="2187"/>
                  </a:cubicBezTo>
                  <a:cubicBezTo>
                    <a:pt x="4716" y="2983"/>
                    <a:pt x="4580" y="3802"/>
                    <a:pt x="4333" y="4564"/>
                  </a:cubicBezTo>
                  <a:cubicBezTo>
                    <a:pt x="3886" y="5941"/>
                    <a:pt x="3070" y="7090"/>
                    <a:pt x="2377" y="8343"/>
                  </a:cubicBezTo>
                  <a:cubicBezTo>
                    <a:pt x="1319" y="10254"/>
                    <a:pt x="255" y="12191"/>
                    <a:pt x="276" y="14419"/>
                  </a:cubicBezTo>
                  <a:cubicBezTo>
                    <a:pt x="277" y="14547"/>
                    <a:pt x="281" y="14675"/>
                    <a:pt x="290" y="14805"/>
                  </a:cubicBezTo>
                  <a:cubicBezTo>
                    <a:pt x="361" y="15865"/>
                    <a:pt x="602" y="16936"/>
                    <a:pt x="1136" y="17853"/>
                  </a:cubicBezTo>
                  <a:cubicBezTo>
                    <a:pt x="2108" y="19523"/>
                    <a:pt x="3107" y="20346"/>
                    <a:pt x="3112" y="20351"/>
                  </a:cubicBezTo>
                  <a:cubicBezTo>
                    <a:pt x="3074" y="20401"/>
                    <a:pt x="3035" y="20449"/>
                    <a:pt x="2994" y="20497"/>
                  </a:cubicBezTo>
                  <a:cubicBezTo>
                    <a:pt x="2970" y="20527"/>
                    <a:pt x="2945" y="20555"/>
                    <a:pt x="2920" y="20584"/>
                  </a:cubicBezTo>
                  <a:cubicBezTo>
                    <a:pt x="1596" y="19148"/>
                    <a:pt x="1174" y="18439"/>
                    <a:pt x="950" y="17995"/>
                  </a:cubicBezTo>
                  <a:cubicBezTo>
                    <a:pt x="395" y="16891"/>
                    <a:pt x="34" y="15682"/>
                    <a:pt x="21" y="1444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4"/>
            <p:cNvSpPr/>
            <p:nvPr/>
          </p:nvSpPr>
          <p:spPr>
            <a:xfrm>
              <a:off x="5607600" y="3978014"/>
              <a:ext cx="318006" cy="851590"/>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4"/>
            <p:cNvSpPr/>
            <p:nvPr/>
          </p:nvSpPr>
          <p:spPr>
            <a:xfrm>
              <a:off x="5190555" y="3978014"/>
              <a:ext cx="635151" cy="595064"/>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4"/>
            <p:cNvSpPr/>
            <p:nvPr/>
          </p:nvSpPr>
          <p:spPr>
            <a:xfrm>
              <a:off x="5190555" y="4559423"/>
              <a:ext cx="735055" cy="270979"/>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4"/>
            <p:cNvSpPr/>
            <p:nvPr/>
          </p:nvSpPr>
          <p:spPr>
            <a:xfrm>
              <a:off x="5059339" y="2229426"/>
              <a:ext cx="568224" cy="365836"/>
            </a:xfrm>
            <a:custGeom>
              <a:avLst/>
              <a:gdLst/>
              <a:ahLst/>
              <a:cxnLst/>
              <a:rect l="l" t="t" r="r" b="b"/>
              <a:pathLst>
                <a:path w="9908" h="6379" extrusionOk="0">
                  <a:moveTo>
                    <a:pt x="0" y="1719"/>
                  </a:moveTo>
                  <a:lnTo>
                    <a:pt x="4926" y="1"/>
                  </a:lnTo>
                  <a:lnTo>
                    <a:pt x="9908" y="6379"/>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4"/>
            <p:cNvSpPr/>
            <p:nvPr/>
          </p:nvSpPr>
          <p:spPr>
            <a:xfrm>
              <a:off x="5341785" y="1975425"/>
              <a:ext cx="285775" cy="619839"/>
            </a:xfrm>
            <a:custGeom>
              <a:avLst/>
              <a:gdLst/>
              <a:ahLst/>
              <a:cxnLst/>
              <a:rect l="l" t="t" r="r" b="b"/>
              <a:pathLst>
                <a:path w="4983" h="10808" extrusionOk="0">
                  <a:moveTo>
                    <a:pt x="4983" y="10808"/>
                  </a:moveTo>
                  <a:lnTo>
                    <a:pt x="1" y="4430"/>
                  </a:lnTo>
                  <a:lnTo>
                    <a:pt x="2963"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5059339" y="1975425"/>
              <a:ext cx="452377" cy="352588"/>
            </a:xfrm>
            <a:custGeom>
              <a:avLst/>
              <a:gdLst/>
              <a:ahLst/>
              <a:cxnLst/>
              <a:rect l="l" t="t" r="r" b="b"/>
              <a:pathLst>
                <a:path w="7888" h="6148" extrusionOk="0">
                  <a:moveTo>
                    <a:pt x="7888" y="0"/>
                  </a:moveTo>
                  <a:lnTo>
                    <a:pt x="4926" y="4430"/>
                  </a:lnTo>
                  <a:lnTo>
                    <a:pt x="0" y="6148"/>
                  </a:lnTo>
                  <a:lnTo>
                    <a:pt x="2754" y="169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4840150" y="2541178"/>
              <a:ext cx="205428" cy="253028"/>
            </a:xfrm>
            <a:custGeom>
              <a:avLst/>
              <a:gdLst/>
              <a:ahLst/>
              <a:cxnLst/>
              <a:rect l="l" t="t" r="r" b="b"/>
              <a:pathLst>
                <a:path w="3582" h="4412" extrusionOk="0">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4"/>
            <p:cNvSpPr/>
            <p:nvPr/>
          </p:nvSpPr>
          <p:spPr>
            <a:xfrm>
              <a:off x="4840150" y="2688452"/>
              <a:ext cx="313934" cy="106671"/>
            </a:xfrm>
            <a:custGeom>
              <a:avLst/>
              <a:gdLst/>
              <a:ahLst/>
              <a:cxnLst/>
              <a:rect l="l" t="t" r="r" b="b"/>
              <a:pathLst>
                <a:path w="5474" h="1860" extrusionOk="0">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4"/>
            <p:cNvSpPr/>
            <p:nvPr/>
          </p:nvSpPr>
          <p:spPr>
            <a:xfrm>
              <a:off x="5023611" y="2541178"/>
              <a:ext cx="130471" cy="253946"/>
            </a:xfrm>
            <a:custGeom>
              <a:avLst/>
              <a:gdLst/>
              <a:ahLst/>
              <a:cxnLst/>
              <a:rect l="l" t="t" r="r" b="b"/>
              <a:pathLst>
                <a:path w="2275" h="4428" extrusionOk="0">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 name="Google Shape;457;p44"/>
          <p:cNvSpPr/>
          <p:nvPr/>
        </p:nvSpPr>
        <p:spPr>
          <a:xfrm>
            <a:off x="3596455" y="887238"/>
            <a:ext cx="218018" cy="218018"/>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4"/>
          <p:cNvSpPr/>
          <p:nvPr/>
        </p:nvSpPr>
        <p:spPr>
          <a:xfrm>
            <a:off x="3323331" y="762854"/>
            <a:ext cx="124383" cy="124383"/>
          </a:xfrm>
          <a:custGeom>
            <a:avLst/>
            <a:gdLst/>
            <a:ahLst/>
            <a:cxnLst/>
            <a:rect l="l" t="t" r="r" b="b"/>
            <a:pathLst>
              <a:path w="3377" h="3377" extrusionOk="0">
                <a:moveTo>
                  <a:pt x="1753" y="1"/>
                </a:moveTo>
                <a:cubicBezTo>
                  <a:pt x="1096" y="1"/>
                  <a:pt x="504" y="397"/>
                  <a:pt x="253" y="1004"/>
                </a:cubicBezTo>
                <a:cubicBezTo>
                  <a:pt x="1" y="1611"/>
                  <a:pt x="140" y="2309"/>
                  <a:pt x="605" y="2774"/>
                </a:cubicBezTo>
                <a:cubicBezTo>
                  <a:pt x="1069" y="3238"/>
                  <a:pt x="1767" y="3377"/>
                  <a:pt x="2375" y="3126"/>
                </a:cubicBezTo>
                <a:cubicBezTo>
                  <a:pt x="2981" y="2874"/>
                  <a:pt x="3377" y="2281"/>
                  <a:pt x="3377" y="1626"/>
                </a:cubicBezTo>
                <a:cubicBezTo>
                  <a:pt x="3377" y="728"/>
                  <a:pt x="2650" y="1"/>
                  <a:pt x="1753" y="1"/>
                </a:cubicBezTo>
                <a:close/>
                <a:moveTo>
                  <a:pt x="1753" y="1953"/>
                </a:moveTo>
                <a:cubicBezTo>
                  <a:pt x="1460" y="1953"/>
                  <a:pt x="1314" y="1600"/>
                  <a:pt x="1521" y="1393"/>
                </a:cubicBezTo>
                <a:cubicBezTo>
                  <a:pt x="1728" y="1186"/>
                  <a:pt x="2081" y="1332"/>
                  <a:pt x="2081" y="1626"/>
                </a:cubicBezTo>
                <a:cubicBezTo>
                  <a:pt x="2081" y="1806"/>
                  <a:pt x="1934" y="1953"/>
                  <a:pt x="1753" y="1953"/>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 name="Google Shape;459;p44"/>
          <p:cNvGrpSpPr/>
          <p:nvPr/>
        </p:nvGrpSpPr>
        <p:grpSpPr>
          <a:xfrm>
            <a:off x="8345706" y="3882964"/>
            <a:ext cx="166385" cy="701016"/>
            <a:chOff x="8668080" y="2328029"/>
            <a:chExt cx="127488" cy="537136"/>
          </a:xfrm>
        </p:grpSpPr>
        <p:sp>
          <p:nvSpPr>
            <p:cNvPr id="460" name="Google Shape;460;p44"/>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4"/>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4"/>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4"/>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4"/>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4"/>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4"/>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4"/>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4"/>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4"/>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4"/>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4"/>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44"/>
          <p:cNvGrpSpPr/>
          <p:nvPr/>
        </p:nvGrpSpPr>
        <p:grpSpPr>
          <a:xfrm rot="5400000">
            <a:off x="992156" y="184489"/>
            <a:ext cx="166385" cy="701016"/>
            <a:chOff x="8668080" y="2328029"/>
            <a:chExt cx="127488" cy="537136"/>
          </a:xfrm>
        </p:grpSpPr>
        <p:sp>
          <p:nvSpPr>
            <p:cNvPr id="473" name="Google Shape;473;p44"/>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4"/>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4"/>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4"/>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4"/>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4"/>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4"/>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4"/>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4"/>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4"/>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4"/>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4"/>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44"/>
          <p:cNvGrpSpPr/>
          <p:nvPr/>
        </p:nvGrpSpPr>
        <p:grpSpPr>
          <a:xfrm>
            <a:off x="6009387" y="4170971"/>
            <a:ext cx="274389" cy="287882"/>
            <a:chOff x="6009387" y="4170971"/>
            <a:chExt cx="274389" cy="287882"/>
          </a:xfrm>
        </p:grpSpPr>
        <p:sp>
          <p:nvSpPr>
            <p:cNvPr id="486" name="Google Shape;486;p44"/>
            <p:cNvSpPr/>
            <p:nvPr/>
          </p:nvSpPr>
          <p:spPr>
            <a:xfrm>
              <a:off x="6009387" y="4170971"/>
              <a:ext cx="221829" cy="240887"/>
            </a:xfrm>
            <a:custGeom>
              <a:avLst/>
              <a:gdLst/>
              <a:ahLst/>
              <a:cxnLst/>
              <a:rect l="l" t="t" r="r" b="b"/>
              <a:pathLst>
                <a:path w="5820" h="6320" extrusionOk="0">
                  <a:moveTo>
                    <a:pt x="0" y="5570"/>
                  </a:moveTo>
                  <a:lnTo>
                    <a:pt x="4982" y="0"/>
                  </a:lnTo>
                  <a:lnTo>
                    <a:pt x="5820" y="749"/>
                  </a:lnTo>
                  <a:lnTo>
                    <a:pt x="838" y="6319"/>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4"/>
            <p:cNvSpPr/>
            <p:nvPr/>
          </p:nvSpPr>
          <p:spPr>
            <a:xfrm>
              <a:off x="6061909" y="4217966"/>
              <a:ext cx="221867" cy="240887"/>
            </a:xfrm>
            <a:custGeom>
              <a:avLst/>
              <a:gdLst/>
              <a:ahLst/>
              <a:cxnLst/>
              <a:rect l="l" t="t" r="r" b="b"/>
              <a:pathLst>
                <a:path w="5821" h="6320" extrusionOk="0">
                  <a:moveTo>
                    <a:pt x="1" y="5571"/>
                  </a:moveTo>
                  <a:lnTo>
                    <a:pt x="4984" y="1"/>
                  </a:lnTo>
                  <a:lnTo>
                    <a:pt x="5820" y="750"/>
                  </a:lnTo>
                  <a:lnTo>
                    <a:pt x="838" y="6320"/>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69BF2BE9-6079-CC27-FCE1-975D8CEEF8F0}"/>
              </a:ext>
            </a:extLst>
          </p:cNvPr>
          <p:cNvSpPr>
            <a:spLocks noGrp="1"/>
          </p:cNvSpPr>
          <p:nvPr>
            <p:ph type="subTitle" idx="1"/>
          </p:nvPr>
        </p:nvSpPr>
        <p:spPr/>
        <p:txBody>
          <a:bodyPr/>
          <a:lstStyle/>
          <a:p>
            <a:endParaRPr lang="en-CH"/>
          </a:p>
        </p:txBody>
      </p:sp>
    </p:spTree>
    <p:extLst>
      <p:ext uri="{BB962C8B-B14F-4D97-AF65-F5344CB8AC3E}">
        <p14:creationId xmlns:p14="http://schemas.microsoft.com/office/powerpoint/2010/main" val="4197289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45"/>
          <p:cNvSpPr txBox="1">
            <a:spLocks noGrp="1"/>
          </p:cNvSpPr>
          <p:nvPr>
            <p:ph type="title"/>
          </p:nvPr>
        </p:nvSpPr>
        <p:spPr>
          <a:xfrm>
            <a:off x="720000" y="301957"/>
            <a:ext cx="7704000" cy="48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SYSTEM OVERVIEW</a:t>
            </a:r>
            <a:endParaRPr/>
          </a:p>
        </p:txBody>
      </p:sp>
      <p:grpSp>
        <p:nvGrpSpPr>
          <p:cNvPr id="525" name="Google Shape;525;p45"/>
          <p:cNvGrpSpPr/>
          <p:nvPr/>
        </p:nvGrpSpPr>
        <p:grpSpPr>
          <a:xfrm>
            <a:off x="7234974" y="1844047"/>
            <a:ext cx="198233" cy="168803"/>
            <a:chOff x="3080599" y="534997"/>
            <a:chExt cx="198233" cy="168803"/>
          </a:xfrm>
        </p:grpSpPr>
        <p:sp>
          <p:nvSpPr>
            <p:cNvPr id="526" name="Google Shape;526;p45"/>
            <p:cNvSpPr/>
            <p:nvPr/>
          </p:nvSpPr>
          <p:spPr>
            <a:xfrm>
              <a:off x="3080599" y="534997"/>
              <a:ext cx="198233" cy="74328"/>
            </a:xfrm>
            <a:custGeom>
              <a:avLst/>
              <a:gdLst/>
              <a:ahLst/>
              <a:cxnLst/>
              <a:rect l="l" t="t" r="r" b="b"/>
              <a:pathLst>
                <a:path w="5382" h="2018" extrusionOk="0">
                  <a:moveTo>
                    <a:pt x="5382" y="338"/>
                  </a:moveTo>
                  <a:lnTo>
                    <a:pt x="3437" y="2017"/>
                  </a:lnTo>
                  <a:lnTo>
                    <a:pt x="0" y="0"/>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5"/>
            <p:cNvSpPr/>
            <p:nvPr/>
          </p:nvSpPr>
          <p:spPr>
            <a:xfrm>
              <a:off x="3080599" y="534997"/>
              <a:ext cx="126630" cy="168803"/>
            </a:xfrm>
            <a:custGeom>
              <a:avLst/>
              <a:gdLst/>
              <a:ahLst/>
              <a:cxnLst/>
              <a:rect l="l" t="t" r="r" b="b"/>
              <a:pathLst>
                <a:path w="3438" h="4583" extrusionOk="0">
                  <a:moveTo>
                    <a:pt x="0" y="0"/>
                  </a:moveTo>
                  <a:lnTo>
                    <a:pt x="3437" y="2017"/>
                  </a:lnTo>
                  <a:lnTo>
                    <a:pt x="2885" y="4583"/>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5"/>
            <p:cNvSpPr/>
            <p:nvPr/>
          </p:nvSpPr>
          <p:spPr>
            <a:xfrm>
              <a:off x="3186821" y="547446"/>
              <a:ext cx="92008" cy="156354"/>
            </a:xfrm>
            <a:custGeom>
              <a:avLst/>
              <a:gdLst/>
              <a:ahLst/>
              <a:cxnLst/>
              <a:rect l="l" t="t" r="r" b="b"/>
              <a:pathLst>
                <a:path w="2498" h="4245" extrusionOk="0">
                  <a:moveTo>
                    <a:pt x="1" y="4245"/>
                  </a:moveTo>
                  <a:lnTo>
                    <a:pt x="553" y="1679"/>
                  </a:lnTo>
                  <a:lnTo>
                    <a:pt x="2498" y="0"/>
                  </a:lnTo>
                  <a:lnTo>
                    <a:pt x="2043" y="2536"/>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45"/>
          <p:cNvGrpSpPr/>
          <p:nvPr/>
        </p:nvGrpSpPr>
        <p:grpSpPr>
          <a:xfrm>
            <a:off x="8054217" y="2319399"/>
            <a:ext cx="200951" cy="162552"/>
            <a:chOff x="5095817" y="961574"/>
            <a:chExt cx="200951" cy="162552"/>
          </a:xfrm>
        </p:grpSpPr>
        <p:sp>
          <p:nvSpPr>
            <p:cNvPr id="530" name="Google Shape;530;p45"/>
            <p:cNvSpPr/>
            <p:nvPr/>
          </p:nvSpPr>
          <p:spPr>
            <a:xfrm>
              <a:off x="5095817" y="961574"/>
              <a:ext cx="131495" cy="161965"/>
            </a:xfrm>
            <a:custGeom>
              <a:avLst/>
              <a:gdLst/>
              <a:ahLst/>
              <a:cxnLst/>
              <a:rect l="l" t="t" r="r" b="b"/>
              <a:pathLst>
                <a:path w="3582" h="4412" extrusionOk="0">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5"/>
            <p:cNvSpPr/>
            <p:nvPr/>
          </p:nvSpPr>
          <p:spPr>
            <a:xfrm>
              <a:off x="5095817" y="1055844"/>
              <a:ext cx="200951" cy="68281"/>
            </a:xfrm>
            <a:custGeom>
              <a:avLst/>
              <a:gdLst/>
              <a:ahLst/>
              <a:cxnLst/>
              <a:rect l="l" t="t" r="r" b="b"/>
              <a:pathLst>
                <a:path w="5474" h="1860" extrusionOk="0">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5"/>
            <p:cNvSpPr/>
            <p:nvPr/>
          </p:nvSpPr>
          <p:spPr>
            <a:xfrm>
              <a:off x="5213250" y="961574"/>
              <a:ext cx="83515" cy="162552"/>
            </a:xfrm>
            <a:custGeom>
              <a:avLst/>
              <a:gdLst/>
              <a:ahLst/>
              <a:cxnLst/>
              <a:rect l="l" t="t" r="r" b="b"/>
              <a:pathLst>
                <a:path w="2275" h="4428" extrusionOk="0">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 name="Google Shape;533;p45"/>
          <p:cNvSpPr/>
          <p:nvPr/>
        </p:nvSpPr>
        <p:spPr>
          <a:xfrm>
            <a:off x="398671" y="4026753"/>
            <a:ext cx="208877" cy="208877"/>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 name="Google Shape;534;p45"/>
          <p:cNvGrpSpPr/>
          <p:nvPr/>
        </p:nvGrpSpPr>
        <p:grpSpPr>
          <a:xfrm>
            <a:off x="88081" y="3292812"/>
            <a:ext cx="310599" cy="294704"/>
            <a:chOff x="2327131" y="3148937"/>
            <a:chExt cx="310599" cy="294704"/>
          </a:xfrm>
        </p:grpSpPr>
        <p:sp>
          <p:nvSpPr>
            <p:cNvPr id="535" name="Google Shape;535;p45"/>
            <p:cNvSpPr/>
            <p:nvPr/>
          </p:nvSpPr>
          <p:spPr>
            <a:xfrm>
              <a:off x="2374165" y="3148937"/>
              <a:ext cx="263565" cy="242106"/>
            </a:xfrm>
            <a:custGeom>
              <a:avLst/>
              <a:gdLst/>
              <a:ahLst/>
              <a:cxnLst/>
              <a:rect l="l" t="t" r="r" b="b"/>
              <a:pathLst>
                <a:path w="6915" h="6352" extrusionOk="0">
                  <a:moveTo>
                    <a:pt x="0" y="838"/>
                  </a:moveTo>
                  <a:lnTo>
                    <a:pt x="749" y="1"/>
                  </a:lnTo>
                  <a:lnTo>
                    <a:pt x="6914" y="5515"/>
                  </a:lnTo>
                  <a:lnTo>
                    <a:pt x="6165" y="635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2327131" y="3201458"/>
              <a:ext cx="263603" cy="242183"/>
            </a:xfrm>
            <a:custGeom>
              <a:avLst/>
              <a:gdLst/>
              <a:ahLst/>
              <a:cxnLst/>
              <a:rect l="l" t="t" r="r" b="b"/>
              <a:pathLst>
                <a:path w="6916" h="6354" extrusionOk="0">
                  <a:moveTo>
                    <a:pt x="1" y="839"/>
                  </a:moveTo>
                  <a:lnTo>
                    <a:pt x="750" y="1"/>
                  </a:lnTo>
                  <a:lnTo>
                    <a:pt x="6916" y="5516"/>
                  </a:lnTo>
                  <a:lnTo>
                    <a:pt x="6167" y="635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descr="Diagram&#10;&#10;Description automatically generated">
            <a:extLst>
              <a:ext uri="{FF2B5EF4-FFF2-40B4-BE49-F238E27FC236}">
                <a16:creationId xmlns:a16="http://schemas.microsoft.com/office/drawing/2014/main" id="{5420FBDE-5456-0E52-79A6-2EFA778F24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8832" y="784657"/>
            <a:ext cx="6583289" cy="4253392"/>
          </a:xfrm>
          <a:prstGeom prst="rect">
            <a:avLst/>
          </a:prstGeom>
        </p:spPr>
      </p:pic>
    </p:spTree>
    <p:extLst>
      <p:ext uri="{BB962C8B-B14F-4D97-AF65-F5344CB8AC3E}">
        <p14:creationId xmlns:p14="http://schemas.microsoft.com/office/powerpoint/2010/main" val="12258421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45"/>
          <p:cNvSpPr txBox="1">
            <a:spLocks noGrp="1"/>
          </p:cNvSpPr>
          <p:nvPr>
            <p:ph type="title"/>
          </p:nvPr>
        </p:nvSpPr>
        <p:spPr>
          <a:xfrm>
            <a:off x="737449" y="1938918"/>
            <a:ext cx="7704000" cy="99921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400"/>
              <a:t>SYSTEM ARCHITECTURE</a:t>
            </a:r>
          </a:p>
        </p:txBody>
      </p:sp>
      <p:grpSp>
        <p:nvGrpSpPr>
          <p:cNvPr id="494" name="Google Shape;494;p45"/>
          <p:cNvGrpSpPr/>
          <p:nvPr/>
        </p:nvGrpSpPr>
        <p:grpSpPr>
          <a:xfrm>
            <a:off x="6376876" y="2012838"/>
            <a:ext cx="2052018" cy="1943116"/>
            <a:chOff x="2956625" y="695323"/>
            <a:chExt cx="1049357" cy="993667"/>
          </a:xfrm>
        </p:grpSpPr>
        <p:sp>
          <p:nvSpPr>
            <p:cNvPr id="495" name="Google Shape;495;p45"/>
            <p:cNvSpPr/>
            <p:nvPr/>
          </p:nvSpPr>
          <p:spPr>
            <a:xfrm>
              <a:off x="2962187" y="1103486"/>
              <a:ext cx="972341" cy="528289"/>
            </a:xfrm>
            <a:custGeom>
              <a:avLst/>
              <a:gdLst/>
              <a:ahLst/>
              <a:cxnLst/>
              <a:rect l="l" t="t" r="r" b="b"/>
              <a:pathLst>
                <a:path w="26399" h="14343" extrusionOk="0">
                  <a:moveTo>
                    <a:pt x="16147" y="11874"/>
                  </a:moveTo>
                  <a:cubicBezTo>
                    <a:pt x="15391" y="12180"/>
                    <a:pt x="14612" y="12465"/>
                    <a:pt x="13819" y="12725"/>
                  </a:cubicBezTo>
                  <a:cubicBezTo>
                    <a:pt x="10489" y="13814"/>
                    <a:pt x="7284" y="14342"/>
                    <a:pt x="4794" y="14210"/>
                  </a:cubicBezTo>
                  <a:cubicBezTo>
                    <a:pt x="1986" y="14062"/>
                    <a:pt x="340" y="13078"/>
                    <a:pt x="157" y="11442"/>
                  </a:cubicBezTo>
                  <a:cubicBezTo>
                    <a:pt x="1" y="10041"/>
                    <a:pt x="922" y="8430"/>
                    <a:pt x="2823" y="6778"/>
                  </a:cubicBezTo>
                  <a:cubicBezTo>
                    <a:pt x="5129" y="4774"/>
                    <a:pt x="8684" y="2894"/>
                    <a:pt x="12579" y="1619"/>
                  </a:cubicBezTo>
                  <a:cubicBezTo>
                    <a:pt x="15910" y="528"/>
                    <a:pt x="19114" y="0"/>
                    <a:pt x="21605" y="133"/>
                  </a:cubicBezTo>
                  <a:cubicBezTo>
                    <a:pt x="24413" y="282"/>
                    <a:pt x="26059" y="1265"/>
                    <a:pt x="26242" y="2901"/>
                  </a:cubicBezTo>
                  <a:cubicBezTo>
                    <a:pt x="26398" y="4301"/>
                    <a:pt x="25477" y="5914"/>
                    <a:pt x="23576" y="7565"/>
                  </a:cubicBezTo>
                  <a:cubicBezTo>
                    <a:pt x="21740" y="9161"/>
                    <a:pt x="19109" y="10679"/>
                    <a:pt x="16147" y="11874"/>
                  </a:cubicBezTo>
                  <a:close/>
                  <a:moveTo>
                    <a:pt x="3242" y="7194"/>
                  </a:moveTo>
                  <a:cubicBezTo>
                    <a:pt x="1564" y="8652"/>
                    <a:pt x="747" y="10039"/>
                    <a:pt x="877" y="11206"/>
                  </a:cubicBezTo>
                  <a:cubicBezTo>
                    <a:pt x="1031" y="12585"/>
                    <a:pt x="2504" y="13418"/>
                    <a:pt x="5025" y="13552"/>
                  </a:cubicBezTo>
                  <a:cubicBezTo>
                    <a:pt x="7421" y="13680"/>
                    <a:pt x="10520" y="13166"/>
                    <a:pt x="13751" y="12109"/>
                  </a:cubicBezTo>
                  <a:cubicBezTo>
                    <a:pt x="17523" y="10873"/>
                    <a:pt x="20950" y="9067"/>
                    <a:pt x="23157" y="7150"/>
                  </a:cubicBezTo>
                  <a:cubicBezTo>
                    <a:pt x="24835" y="5692"/>
                    <a:pt x="25652" y="4305"/>
                    <a:pt x="25522" y="3137"/>
                  </a:cubicBezTo>
                  <a:cubicBezTo>
                    <a:pt x="25368" y="1758"/>
                    <a:pt x="23895" y="925"/>
                    <a:pt x="21374" y="792"/>
                  </a:cubicBezTo>
                  <a:cubicBezTo>
                    <a:pt x="18978" y="664"/>
                    <a:pt x="15880" y="1177"/>
                    <a:pt x="12648" y="2235"/>
                  </a:cubicBezTo>
                  <a:cubicBezTo>
                    <a:pt x="8876" y="3470"/>
                    <a:pt x="5449" y="5277"/>
                    <a:pt x="3242" y="7194"/>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2975777" y="903677"/>
              <a:ext cx="1030205" cy="472303"/>
            </a:xfrm>
            <a:custGeom>
              <a:avLst/>
              <a:gdLst/>
              <a:ahLst/>
              <a:cxnLst/>
              <a:rect l="l" t="t" r="r" b="b"/>
              <a:pathLst>
                <a:path w="27970" h="12823" extrusionOk="0">
                  <a:moveTo>
                    <a:pt x="13849" y="12001"/>
                  </a:moveTo>
                  <a:cubicBezTo>
                    <a:pt x="13050" y="11838"/>
                    <a:pt x="12243" y="11645"/>
                    <a:pt x="11439" y="11426"/>
                  </a:cubicBezTo>
                  <a:cubicBezTo>
                    <a:pt x="8061" y="10497"/>
                    <a:pt x="5097" y="9169"/>
                    <a:pt x="3091" y="7685"/>
                  </a:cubicBezTo>
                  <a:cubicBezTo>
                    <a:pt x="833" y="6012"/>
                    <a:pt x="1" y="4284"/>
                    <a:pt x="752" y="2818"/>
                  </a:cubicBezTo>
                  <a:cubicBezTo>
                    <a:pt x="1394" y="1564"/>
                    <a:pt x="3052" y="727"/>
                    <a:pt x="5548" y="398"/>
                  </a:cubicBezTo>
                  <a:cubicBezTo>
                    <a:pt x="8576" y="0"/>
                    <a:pt x="12580" y="394"/>
                    <a:pt x="16532" y="1479"/>
                  </a:cubicBezTo>
                  <a:cubicBezTo>
                    <a:pt x="19911" y="2407"/>
                    <a:pt x="22876" y="3735"/>
                    <a:pt x="24879" y="5219"/>
                  </a:cubicBezTo>
                  <a:cubicBezTo>
                    <a:pt x="27139" y="6892"/>
                    <a:pt x="27969" y="8622"/>
                    <a:pt x="27219" y="10087"/>
                  </a:cubicBezTo>
                  <a:cubicBezTo>
                    <a:pt x="26577" y="11340"/>
                    <a:pt x="24919" y="12177"/>
                    <a:pt x="22422" y="12506"/>
                  </a:cubicBezTo>
                  <a:cubicBezTo>
                    <a:pt x="20011" y="12822"/>
                    <a:pt x="16980" y="12637"/>
                    <a:pt x="13849" y="12001"/>
                  </a:cubicBezTo>
                  <a:close/>
                  <a:moveTo>
                    <a:pt x="5669" y="976"/>
                  </a:moveTo>
                  <a:cubicBezTo>
                    <a:pt x="3465" y="1267"/>
                    <a:pt x="2018" y="1972"/>
                    <a:pt x="1483" y="3018"/>
                  </a:cubicBezTo>
                  <a:cubicBezTo>
                    <a:pt x="850" y="4253"/>
                    <a:pt x="1620" y="5760"/>
                    <a:pt x="3648" y="7263"/>
                  </a:cubicBezTo>
                  <a:cubicBezTo>
                    <a:pt x="5577" y="8691"/>
                    <a:pt x="8444" y="9974"/>
                    <a:pt x="11722" y="10873"/>
                  </a:cubicBezTo>
                  <a:cubicBezTo>
                    <a:pt x="15549" y="11924"/>
                    <a:pt x="19406" y="12308"/>
                    <a:pt x="22302" y="11926"/>
                  </a:cubicBezTo>
                  <a:cubicBezTo>
                    <a:pt x="24505" y="11636"/>
                    <a:pt x="25954" y="10931"/>
                    <a:pt x="26489" y="9885"/>
                  </a:cubicBezTo>
                  <a:cubicBezTo>
                    <a:pt x="27121" y="8650"/>
                    <a:pt x="26352" y="7142"/>
                    <a:pt x="24323" y="5640"/>
                  </a:cubicBezTo>
                  <a:cubicBezTo>
                    <a:pt x="22395" y="4213"/>
                    <a:pt x="19527" y="2930"/>
                    <a:pt x="16249" y="2030"/>
                  </a:cubicBezTo>
                  <a:cubicBezTo>
                    <a:pt x="12421" y="979"/>
                    <a:pt x="8566" y="595"/>
                    <a:pt x="5669" y="976"/>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3443020" y="695323"/>
              <a:ext cx="369835" cy="993667"/>
            </a:xfrm>
            <a:custGeom>
              <a:avLst/>
              <a:gdLst/>
              <a:ahLst/>
              <a:cxnLst/>
              <a:rect l="l" t="t" r="r" b="b"/>
              <a:pathLst>
                <a:path w="10041" h="26978" extrusionOk="0">
                  <a:moveTo>
                    <a:pt x="6969" y="1"/>
                  </a:moveTo>
                  <a:lnTo>
                    <a:pt x="0" y="18820"/>
                  </a:lnTo>
                  <a:lnTo>
                    <a:pt x="10040" y="26978"/>
                  </a:lnTo>
                  <a:lnTo>
                    <a:pt x="6969" y="1"/>
                  </a:lnTo>
                  <a:close/>
                </a:path>
              </a:pathLst>
            </a:custGeom>
            <a:solidFill>
              <a:srgbClr val="301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5"/>
            <p:cNvSpPr/>
            <p:nvPr/>
          </p:nvSpPr>
          <p:spPr>
            <a:xfrm>
              <a:off x="2956625" y="695323"/>
              <a:ext cx="743133" cy="693188"/>
            </a:xfrm>
            <a:custGeom>
              <a:avLst/>
              <a:gdLst/>
              <a:ahLst/>
              <a:cxnLst/>
              <a:rect l="l" t="t" r="r" b="b"/>
              <a:pathLst>
                <a:path w="20176" h="18820" extrusionOk="0">
                  <a:moveTo>
                    <a:pt x="20175" y="1"/>
                  </a:moveTo>
                  <a:lnTo>
                    <a:pt x="13206" y="18820"/>
                  </a:lnTo>
                  <a:lnTo>
                    <a:pt x="1" y="1834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5"/>
            <p:cNvSpPr/>
            <p:nvPr/>
          </p:nvSpPr>
          <p:spPr>
            <a:xfrm>
              <a:off x="2956625" y="1370917"/>
              <a:ext cx="856245" cy="318049"/>
            </a:xfrm>
            <a:custGeom>
              <a:avLst/>
              <a:gdLst/>
              <a:ahLst/>
              <a:cxnLst/>
              <a:rect l="l" t="t" r="r" b="b"/>
              <a:pathLst>
                <a:path w="23247" h="8635" extrusionOk="0">
                  <a:moveTo>
                    <a:pt x="1" y="1"/>
                  </a:moveTo>
                  <a:lnTo>
                    <a:pt x="13206" y="477"/>
                  </a:lnTo>
                  <a:lnTo>
                    <a:pt x="23246" y="8635"/>
                  </a:lnTo>
                  <a:lnTo>
                    <a:pt x="10273" y="8617"/>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5"/>
            <p:cNvSpPr/>
            <p:nvPr/>
          </p:nvSpPr>
          <p:spPr>
            <a:xfrm>
              <a:off x="3334994" y="1388485"/>
              <a:ext cx="477865" cy="300480"/>
            </a:xfrm>
            <a:custGeom>
              <a:avLst/>
              <a:gdLst/>
              <a:ahLst/>
              <a:cxnLst/>
              <a:rect l="l" t="t" r="r" b="b"/>
              <a:pathLst>
                <a:path w="12974" h="8158" extrusionOk="0">
                  <a:moveTo>
                    <a:pt x="2933" y="0"/>
                  </a:moveTo>
                  <a:lnTo>
                    <a:pt x="0" y="8140"/>
                  </a:lnTo>
                  <a:lnTo>
                    <a:pt x="12973" y="8158"/>
                  </a:lnTo>
                  <a:lnTo>
                    <a:pt x="2933" y="0"/>
                  </a:lnTo>
                  <a:close/>
                </a:path>
              </a:pathLst>
            </a:custGeom>
            <a:solidFill>
              <a:srgbClr val="241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5"/>
            <p:cNvSpPr/>
            <p:nvPr/>
          </p:nvSpPr>
          <p:spPr>
            <a:xfrm>
              <a:off x="3334994" y="695323"/>
              <a:ext cx="477865" cy="993667"/>
            </a:xfrm>
            <a:custGeom>
              <a:avLst/>
              <a:gdLst/>
              <a:ahLst/>
              <a:cxnLst/>
              <a:rect l="l" t="t" r="r" b="b"/>
              <a:pathLst>
                <a:path w="12974" h="26978" extrusionOk="0">
                  <a:moveTo>
                    <a:pt x="9902" y="1"/>
                  </a:moveTo>
                  <a:lnTo>
                    <a:pt x="2933" y="18820"/>
                  </a:lnTo>
                  <a:lnTo>
                    <a:pt x="0" y="26960"/>
                  </a:lnTo>
                  <a:lnTo>
                    <a:pt x="12973" y="2697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5"/>
            <p:cNvSpPr/>
            <p:nvPr/>
          </p:nvSpPr>
          <p:spPr>
            <a:xfrm>
              <a:off x="3069366" y="845704"/>
              <a:ext cx="381474" cy="247662"/>
            </a:xfrm>
            <a:custGeom>
              <a:avLst/>
              <a:gdLst/>
              <a:ahLst/>
              <a:cxnLst/>
              <a:rect l="l" t="t" r="r" b="b"/>
              <a:pathLst>
                <a:path w="10357" h="6724" extrusionOk="0">
                  <a:moveTo>
                    <a:pt x="10357" y="0"/>
                  </a:moveTo>
                  <a:lnTo>
                    <a:pt x="6242" y="5135"/>
                  </a:lnTo>
                  <a:lnTo>
                    <a:pt x="0" y="6723"/>
                  </a:lnTo>
                  <a:lnTo>
                    <a:pt x="3862" y="1544"/>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5"/>
            <p:cNvSpPr/>
            <p:nvPr/>
          </p:nvSpPr>
          <p:spPr>
            <a:xfrm>
              <a:off x="3299267" y="845704"/>
              <a:ext cx="177127" cy="372450"/>
            </a:xfrm>
            <a:custGeom>
              <a:avLst/>
              <a:gdLst/>
              <a:ahLst/>
              <a:cxnLst/>
              <a:rect l="l" t="t" r="r" b="b"/>
              <a:pathLst>
                <a:path w="4809" h="10112" extrusionOk="0">
                  <a:moveTo>
                    <a:pt x="4809" y="7013"/>
                  </a:moveTo>
                  <a:lnTo>
                    <a:pt x="4115" y="0"/>
                  </a:lnTo>
                  <a:lnTo>
                    <a:pt x="0" y="5135"/>
                  </a:lnTo>
                  <a:lnTo>
                    <a:pt x="3305" y="10112"/>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5"/>
            <p:cNvSpPr/>
            <p:nvPr/>
          </p:nvSpPr>
          <p:spPr>
            <a:xfrm>
              <a:off x="3164207" y="902572"/>
              <a:ext cx="135102" cy="132302"/>
            </a:xfrm>
            <a:custGeom>
              <a:avLst/>
              <a:gdLst/>
              <a:ahLst/>
              <a:cxnLst/>
              <a:rect l="l" t="t" r="r" b="b"/>
              <a:pathLst>
                <a:path w="3668" h="3592" extrusionOk="0">
                  <a:moveTo>
                    <a:pt x="3667" y="3591"/>
                  </a:moveTo>
                  <a:lnTo>
                    <a:pt x="1287" y="0"/>
                  </a:lnTo>
                  <a:lnTo>
                    <a:pt x="0" y="1726"/>
                  </a:lnTo>
                  <a:lnTo>
                    <a:pt x="1287" y="0"/>
                  </a:lnTo>
                  <a:close/>
                </a:path>
              </a:pathLst>
            </a:custGeom>
            <a:solidFill>
              <a:srgbClr val="241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5"/>
            <p:cNvSpPr/>
            <p:nvPr/>
          </p:nvSpPr>
          <p:spPr>
            <a:xfrm>
              <a:off x="3069366" y="902572"/>
              <a:ext cx="229945" cy="190792"/>
            </a:xfrm>
            <a:custGeom>
              <a:avLst/>
              <a:gdLst/>
              <a:ahLst/>
              <a:cxnLst/>
              <a:rect l="l" t="t" r="r" b="b"/>
              <a:pathLst>
                <a:path w="6243" h="5180" extrusionOk="0">
                  <a:moveTo>
                    <a:pt x="3862" y="0"/>
                  </a:moveTo>
                  <a:lnTo>
                    <a:pt x="2575" y="1726"/>
                  </a:lnTo>
                  <a:lnTo>
                    <a:pt x="0" y="5179"/>
                  </a:lnTo>
                  <a:lnTo>
                    <a:pt x="6242" y="3591"/>
                  </a:lnTo>
                  <a:lnTo>
                    <a:pt x="3862" y="0"/>
                  </a:lnTo>
                  <a:close/>
                </a:path>
              </a:pathLst>
            </a:custGeom>
            <a:solidFill>
              <a:srgbClr val="241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5"/>
            <p:cNvSpPr/>
            <p:nvPr/>
          </p:nvSpPr>
          <p:spPr>
            <a:xfrm>
              <a:off x="3069366" y="902572"/>
              <a:ext cx="229945" cy="190792"/>
            </a:xfrm>
            <a:custGeom>
              <a:avLst/>
              <a:gdLst/>
              <a:ahLst/>
              <a:cxnLst/>
              <a:rect l="l" t="t" r="r" b="b"/>
              <a:pathLst>
                <a:path w="6243" h="5180" extrusionOk="0">
                  <a:moveTo>
                    <a:pt x="6242" y="3591"/>
                  </a:moveTo>
                  <a:lnTo>
                    <a:pt x="3862" y="0"/>
                  </a:lnTo>
                  <a:lnTo>
                    <a:pt x="2575" y="1726"/>
                  </a:lnTo>
                  <a:lnTo>
                    <a:pt x="0" y="5179"/>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5"/>
            <p:cNvSpPr/>
            <p:nvPr/>
          </p:nvSpPr>
          <p:spPr>
            <a:xfrm>
              <a:off x="3069366" y="1034832"/>
              <a:ext cx="351640" cy="188288"/>
            </a:xfrm>
            <a:custGeom>
              <a:avLst/>
              <a:gdLst/>
              <a:ahLst/>
              <a:cxnLst/>
              <a:rect l="l" t="t" r="r" b="b"/>
              <a:pathLst>
                <a:path w="9547" h="5112" extrusionOk="0">
                  <a:moveTo>
                    <a:pt x="9547" y="4977"/>
                  </a:moveTo>
                  <a:lnTo>
                    <a:pt x="6242" y="0"/>
                  </a:lnTo>
                  <a:lnTo>
                    <a:pt x="0" y="1588"/>
                  </a:lnTo>
                  <a:lnTo>
                    <a:pt x="5846" y="4982"/>
                  </a:lnTo>
                  <a:lnTo>
                    <a:pt x="6070" y="5111"/>
                  </a:lnTo>
                  <a:close/>
                </a:path>
              </a:pathLst>
            </a:custGeom>
            <a:solidFill>
              <a:srgbClr val="990C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5"/>
            <p:cNvSpPr/>
            <p:nvPr/>
          </p:nvSpPr>
          <p:spPr>
            <a:xfrm>
              <a:off x="3069366" y="1034832"/>
              <a:ext cx="351640" cy="188288"/>
            </a:xfrm>
            <a:custGeom>
              <a:avLst/>
              <a:gdLst/>
              <a:ahLst/>
              <a:cxnLst/>
              <a:rect l="l" t="t" r="r" b="b"/>
              <a:pathLst>
                <a:path w="9547" h="5112" extrusionOk="0">
                  <a:moveTo>
                    <a:pt x="9547" y="4977"/>
                  </a:moveTo>
                  <a:lnTo>
                    <a:pt x="6242" y="0"/>
                  </a:lnTo>
                  <a:lnTo>
                    <a:pt x="0" y="1588"/>
                  </a:lnTo>
                  <a:lnTo>
                    <a:pt x="5846" y="4982"/>
                  </a:lnTo>
                  <a:lnTo>
                    <a:pt x="6070" y="5111"/>
                  </a:lnTo>
                  <a:close/>
                </a:path>
              </a:pathLst>
            </a:custGeom>
            <a:gradFill>
              <a:gsLst>
                <a:gs pos="0">
                  <a:schemeClr val="accent1"/>
                </a:gs>
                <a:gs pos="100000">
                  <a:schemeClr val="accent2"/>
                </a:gs>
              </a:gsLst>
              <a:lin ang="59999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5"/>
            <p:cNvSpPr/>
            <p:nvPr/>
          </p:nvSpPr>
          <p:spPr>
            <a:xfrm>
              <a:off x="2978171" y="1013470"/>
              <a:ext cx="999045" cy="362505"/>
            </a:xfrm>
            <a:custGeom>
              <a:avLst/>
              <a:gdLst/>
              <a:ahLst/>
              <a:cxnLst/>
              <a:rect l="l" t="t" r="r" b="b"/>
              <a:pathLst>
                <a:path w="27124" h="9842" extrusionOk="0">
                  <a:moveTo>
                    <a:pt x="26503" y="6727"/>
                  </a:moveTo>
                  <a:cubicBezTo>
                    <a:pt x="26479" y="6787"/>
                    <a:pt x="26453" y="6846"/>
                    <a:pt x="26424" y="6905"/>
                  </a:cubicBezTo>
                  <a:cubicBezTo>
                    <a:pt x="25889" y="7950"/>
                    <a:pt x="24440" y="8656"/>
                    <a:pt x="22237" y="8946"/>
                  </a:cubicBezTo>
                  <a:cubicBezTo>
                    <a:pt x="19341" y="9327"/>
                    <a:pt x="15484" y="8944"/>
                    <a:pt x="11657" y="7892"/>
                  </a:cubicBezTo>
                  <a:cubicBezTo>
                    <a:pt x="8379" y="6993"/>
                    <a:pt x="5512" y="5710"/>
                    <a:pt x="3583" y="4283"/>
                  </a:cubicBezTo>
                  <a:cubicBezTo>
                    <a:pt x="1777" y="2945"/>
                    <a:pt x="970" y="1604"/>
                    <a:pt x="1260" y="455"/>
                  </a:cubicBezTo>
                  <a:lnTo>
                    <a:pt x="610" y="0"/>
                  </a:lnTo>
                  <a:cubicBezTo>
                    <a:pt x="0" y="1431"/>
                    <a:pt x="852" y="3093"/>
                    <a:pt x="3026" y="4704"/>
                  </a:cubicBezTo>
                  <a:cubicBezTo>
                    <a:pt x="5031" y="6188"/>
                    <a:pt x="7996" y="7516"/>
                    <a:pt x="11374" y="8445"/>
                  </a:cubicBezTo>
                  <a:cubicBezTo>
                    <a:pt x="12178" y="8666"/>
                    <a:pt x="12985" y="8858"/>
                    <a:pt x="13784" y="9020"/>
                  </a:cubicBezTo>
                  <a:cubicBezTo>
                    <a:pt x="16915" y="9656"/>
                    <a:pt x="19946" y="9841"/>
                    <a:pt x="22357" y="9524"/>
                  </a:cubicBezTo>
                  <a:cubicBezTo>
                    <a:pt x="24817" y="9201"/>
                    <a:pt x="26462" y="8382"/>
                    <a:pt x="27123" y="7159"/>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5"/>
            <p:cNvSpPr/>
            <p:nvPr/>
          </p:nvSpPr>
          <p:spPr>
            <a:xfrm>
              <a:off x="2968927" y="1211917"/>
              <a:ext cx="964496" cy="419854"/>
            </a:xfrm>
            <a:custGeom>
              <a:avLst/>
              <a:gdLst/>
              <a:ahLst/>
              <a:cxnLst/>
              <a:rect l="l" t="t" r="r" b="b"/>
              <a:pathLst>
                <a:path w="26186" h="11399" extrusionOk="0">
                  <a:moveTo>
                    <a:pt x="25308" y="1"/>
                  </a:moveTo>
                  <a:cubicBezTo>
                    <a:pt x="25320" y="64"/>
                    <a:pt x="25332" y="127"/>
                    <a:pt x="25339" y="193"/>
                  </a:cubicBezTo>
                  <a:cubicBezTo>
                    <a:pt x="25469" y="1361"/>
                    <a:pt x="24652" y="2748"/>
                    <a:pt x="22974" y="4206"/>
                  </a:cubicBezTo>
                  <a:cubicBezTo>
                    <a:pt x="20769" y="6123"/>
                    <a:pt x="17340" y="7929"/>
                    <a:pt x="13568" y="9165"/>
                  </a:cubicBezTo>
                  <a:cubicBezTo>
                    <a:pt x="10337" y="10222"/>
                    <a:pt x="7238" y="10736"/>
                    <a:pt x="4842" y="10608"/>
                  </a:cubicBezTo>
                  <a:cubicBezTo>
                    <a:pt x="2598" y="10489"/>
                    <a:pt x="1186" y="9816"/>
                    <a:pt x="793" y="8697"/>
                  </a:cubicBezTo>
                  <a:lnTo>
                    <a:pt x="0" y="8677"/>
                  </a:lnTo>
                  <a:cubicBezTo>
                    <a:pt x="281" y="10206"/>
                    <a:pt x="1908" y="11123"/>
                    <a:pt x="4611" y="11266"/>
                  </a:cubicBezTo>
                  <a:cubicBezTo>
                    <a:pt x="7101" y="11398"/>
                    <a:pt x="10306" y="10870"/>
                    <a:pt x="13636" y="9781"/>
                  </a:cubicBezTo>
                  <a:cubicBezTo>
                    <a:pt x="14429" y="9522"/>
                    <a:pt x="15208" y="9236"/>
                    <a:pt x="15964" y="8930"/>
                  </a:cubicBezTo>
                  <a:cubicBezTo>
                    <a:pt x="18926" y="7735"/>
                    <a:pt x="21557" y="6217"/>
                    <a:pt x="23393" y="4621"/>
                  </a:cubicBezTo>
                  <a:cubicBezTo>
                    <a:pt x="25266" y="2994"/>
                    <a:pt x="26186" y="1404"/>
                    <a:pt x="26062" y="19"/>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45"/>
          <p:cNvGrpSpPr/>
          <p:nvPr/>
        </p:nvGrpSpPr>
        <p:grpSpPr>
          <a:xfrm rot="5400000">
            <a:off x="7990306" y="4257989"/>
            <a:ext cx="166385" cy="701016"/>
            <a:chOff x="8668080" y="2328029"/>
            <a:chExt cx="127488" cy="537136"/>
          </a:xfrm>
        </p:grpSpPr>
        <p:sp>
          <p:nvSpPr>
            <p:cNvPr id="512" name="Google Shape;512;p45"/>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5"/>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5"/>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5"/>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5"/>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5"/>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5"/>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5"/>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5"/>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5"/>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5"/>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5"/>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24" name="Google Shape;524;p45"/>
          <p:cNvCxnSpPr/>
          <p:nvPr/>
        </p:nvCxnSpPr>
        <p:spPr>
          <a:xfrm rot="10800000">
            <a:off x="737450" y="4612975"/>
            <a:ext cx="6753000" cy="0"/>
          </a:xfrm>
          <a:prstGeom prst="straightConnector1">
            <a:avLst/>
          </a:prstGeom>
          <a:noFill/>
          <a:ln w="19050" cap="flat" cmpd="sng">
            <a:solidFill>
              <a:schemeClr val="lt2"/>
            </a:solidFill>
            <a:prstDash val="solid"/>
            <a:round/>
            <a:headEnd type="none" w="med" len="med"/>
            <a:tailEnd type="none" w="med" len="med"/>
          </a:ln>
        </p:spPr>
      </p:cxnSp>
      <p:grpSp>
        <p:nvGrpSpPr>
          <p:cNvPr id="525" name="Google Shape;525;p45"/>
          <p:cNvGrpSpPr/>
          <p:nvPr/>
        </p:nvGrpSpPr>
        <p:grpSpPr>
          <a:xfrm>
            <a:off x="7234974" y="1844047"/>
            <a:ext cx="198233" cy="168803"/>
            <a:chOff x="3080599" y="534997"/>
            <a:chExt cx="198233" cy="168803"/>
          </a:xfrm>
        </p:grpSpPr>
        <p:sp>
          <p:nvSpPr>
            <p:cNvPr id="526" name="Google Shape;526;p45"/>
            <p:cNvSpPr/>
            <p:nvPr/>
          </p:nvSpPr>
          <p:spPr>
            <a:xfrm>
              <a:off x="3080599" y="534997"/>
              <a:ext cx="198233" cy="74328"/>
            </a:xfrm>
            <a:custGeom>
              <a:avLst/>
              <a:gdLst/>
              <a:ahLst/>
              <a:cxnLst/>
              <a:rect l="l" t="t" r="r" b="b"/>
              <a:pathLst>
                <a:path w="5382" h="2018" extrusionOk="0">
                  <a:moveTo>
                    <a:pt x="5382" y="338"/>
                  </a:moveTo>
                  <a:lnTo>
                    <a:pt x="3437" y="2017"/>
                  </a:lnTo>
                  <a:lnTo>
                    <a:pt x="0" y="0"/>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5"/>
            <p:cNvSpPr/>
            <p:nvPr/>
          </p:nvSpPr>
          <p:spPr>
            <a:xfrm>
              <a:off x="3080599" y="534997"/>
              <a:ext cx="126630" cy="168803"/>
            </a:xfrm>
            <a:custGeom>
              <a:avLst/>
              <a:gdLst/>
              <a:ahLst/>
              <a:cxnLst/>
              <a:rect l="l" t="t" r="r" b="b"/>
              <a:pathLst>
                <a:path w="3438" h="4583" extrusionOk="0">
                  <a:moveTo>
                    <a:pt x="0" y="0"/>
                  </a:moveTo>
                  <a:lnTo>
                    <a:pt x="3437" y="2017"/>
                  </a:lnTo>
                  <a:lnTo>
                    <a:pt x="2885" y="4583"/>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5"/>
            <p:cNvSpPr/>
            <p:nvPr/>
          </p:nvSpPr>
          <p:spPr>
            <a:xfrm>
              <a:off x="3186821" y="547446"/>
              <a:ext cx="92008" cy="156354"/>
            </a:xfrm>
            <a:custGeom>
              <a:avLst/>
              <a:gdLst/>
              <a:ahLst/>
              <a:cxnLst/>
              <a:rect l="l" t="t" r="r" b="b"/>
              <a:pathLst>
                <a:path w="2498" h="4245" extrusionOk="0">
                  <a:moveTo>
                    <a:pt x="1" y="4245"/>
                  </a:moveTo>
                  <a:lnTo>
                    <a:pt x="553" y="1679"/>
                  </a:lnTo>
                  <a:lnTo>
                    <a:pt x="2498" y="0"/>
                  </a:lnTo>
                  <a:lnTo>
                    <a:pt x="2043" y="2536"/>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45"/>
          <p:cNvGrpSpPr/>
          <p:nvPr/>
        </p:nvGrpSpPr>
        <p:grpSpPr>
          <a:xfrm>
            <a:off x="8054217" y="2319399"/>
            <a:ext cx="200951" cy="162552"/>
            <a:chOff x="5095817" y="961574"/>
            <a:chExt cx="200951" cy="162552"/>
          </a:xfrm>
        </p:grpSpPr>
        <p:sp>
          <p:nvSpPr>
            <p:cNvPr id="530" name="Google Shape;530;p45"/>
            <p:cNvSpPr/>
            <p:nvPr/>
          </p:nvSpPr>
          <p:spPr>
            <a:xfrm>
              <a:off x="5095817" y="961574"/>
              <a:ext cx="131495" cy="161965"/>
            </a:xfrm>
            <a:custGeom>
              <a:avLst/>
              <a:gdLst/>
              <a:ahLst/>
              <a:cxnLst/>
              <a:rect l="l" t="t" r="r" b="b"/>
              <a:pathLst>
                <a:path w="3582" h="4412" extrusionOk="0">
                  <a:moveTo>
                    <a:pt x="3200" y="0"/>
                  </a:moveTo>
                  <a:lnTo>
                    <a:pt x="3582" y="2568"/>
                  </a:lnTo>
                  <a:lnTo>
                    <a:pt x="0" y="4412"/>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5"/>
            <p:cNvSpPr/>
            <p:nvPr/>
          </p:nvSpPr>
          <p:spPr>
            <a:xfrm>
              <a:off x="5095817" y="1055844"/>
              <a:ext cx="200951" cy="68281"/>
            </a:xfrm>
            <a:custGeom>
              <a:avLst/>
              <a:gdLst/>
              <a:ahLst/>
              <a:cxnLst/>
              <a:rect l="l" t="t" r="r" b="b"/>
              <a:pathLst>
                <a:path w="5474" h="1860" extrusionOk="0">
                  <a:moveTo>
                    <a:pt x="0" y="1844"/>
                  </a:moveTo>
                  <a:lnTo>
                    <a:pt x="3582" y="0"/>
                  </a:lnTo>
                  <a:lnTo>
                    <a:pt x="5473" y="186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5"/>
            <p:cNvSpPr/>
            <p:nvPr/>
          </p:nvSpPr>
          <p:spPr>
            <a:xfrm>
              <a:off x="5213250" y="961574"/>
              <a:ext cx="83515" cy="162552"/>
            </a:xfrm>
            <a:custGeom>
              <a:avLst/>
              <a:gdLst/>
              <a:ahLst/>
              <a:cxnLst/>
              <a:rect l="l" t="t" r="r" b="b"/>
              <a:pathLst>
                <a:path w="2275" h="4428" extrusionOk="0">
                  <a:moveTo>
                    <a:pt x="2274" y="4428"/>
                  </a:moveTo>
                  <a:lnTo>
                    <a:pt x="383" y="2568"/>
                  </a:lnTo>
                  <a:lnTo>
                    <a:pt x="1" y="0"/>
                  </a:lnTo>
                  <a:lnTo>
                    <a:pt x="1920" y="1759"/>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 name="Google Shape;533;p45"/>
          <p:cNvSpPr/>
          <p:nvPr/>
        </p:nvSpPr>
        <p:spPr>
          <a:xfrm>
            <a:off x="398671" y="4026753"/>
            <a:ext cx="208877" cy="208877"/>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 name="Google Shape;534;p45"/>
          <p:cNvGrpSpPr/>
          <p:nvPr/>
        </p:nvGrpSpPr>
        <p:grpSpPr>
          <a:xfrm>
            <a:off x="88081" y="3292812"/>
            <a:ext cx="310599" cy="294704"/>
            <a:chOff x="2327131" y="3148937"/>
            <a:chExt cx="310599" cy="294704"/>
          </a:xfrm>
        </p:grpSpPr>
        <p:sp>
          <p:nvSpPr>
            <p:cNvPr id="535" name="Google Shape;535;p45"/>
            <p:cNvSpPr/>
            <p:nvPr/>
          </p:nvSpPr>
          <p:spPr>
            <a:xfrm>
              <a:off x="2374165" y="3148937"/>
              <a:ext cx="263565" cy="242106"/>
            </a:xfrm>
            <a:custGeom>
              <a:avLst/>
              <a:gdLst/>
              <a:ahLst/>
              <a:cxnLst/>
              <a:rect l="l" t="t" r="r" b="b"/>
              <a:pathLst>
                <a:path w="6915" h="6352" extrusionOk="0">
                  <a:moveTo>
                    <a:pt x="0" y="838"/>
                  </a:moveTo>
                  <a:lnTo>
                    <a:pt x="749" y="1"/>
                  </a:lnTo>
                  <a:lnTo>
                    <a:pt x="6914" y="5515"/>
                  </a:lnTo>
                  <a:lnTo>
                    <a:pt x="6165" y="635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2327131" y="3201458"/>
              <a:ext cx="263603" cy="242183"/>
            </a:xfrm>
            <a:custGeom>
              <a:avLst/>
              <a:gdLst/>
              <a:ahLst/>
              <a:cxnLst/>
              <a:rect l="l" t="t" r="r" b="b"/>
              <a:pathLst>
                <a:path w="6916" h="6354" extrusionOk="0">
                  <a:moveTo>
                    <a:pt x="1" y="839"/>
                  </a:moveTo>
                  <a:lnTo>
                    <a:pt x="750" y="1"/>
                  </a:lnTo>
                  <a:lnTo>
                    <a:pt x="6916" y="5516"/>
                  </a:lnTo>
                  <a:lnTo>
                    <a:pt x="6167" y="635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94377177"/>
      </p:ext>
    </p:extLst>
  </p:cSld>
  <p:clrMapOvr>
    <a:masterClrMapping/>
  </p:clrMapOvr>
</p:sld>
</file>

<file path=ppt/theme/theme1.xml><?xml version="1.0" encoding="utf-8"?>
<a:theme xmlns:a="http://schemas.openxmlformats.org/drawingml/2006/main" name="Internet of Things by Slidesgo">
  <a:themeElements>
    <a:clrScheme name="Simple Light">
      <a:dk1>
        <a:srgbClr val="DB73CB"/>
      </a:dk1>
      <a:lt1>
        <a:srgbClr val="FEA8C3"/>
      </a:lt1>
      <a:dk2>
        <a:srgbClr val="E7D47B"/>
      </a:dk2>
      <a:lt2>
        <a:srgbClr val="FFFFFF"/>
      </a:lt2>
      <a:accent1>
        <a:srgbClr val="5229B7"/>
      </a:accent1>
      <a:accent2>
        <a:srgbClr val="9B69A5"/>
      </a:accent2>
      <a:accent3>
        <a:srgbClr val="78F0F9"/>
      </a:accent3>
      <a:accent4>
        <a:srgbClr val="C954FA"/>
      </a:accent4>
      <a:accent5>
        <a:srgbClr val="F7ABB7"/>
      </a:accent5>
      <a:accent6>
        <a:srgbClr val="FFD38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22</Slides>
  <Notes>22</Notes>
  <HiddenSlides>0</HiddenSlide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Internet of Things by Slidesgo</vt:lpstr>
      <vt:lpstr>BREATHE TO SUCCEED</vt:lpstr>
      <vt:lpstr>IDEA</vt:lpstr>
      <vt:lpstr>IDEA</vt:lpstr>
      <vt:lpstr>21.6 </vt:lpstr>
      <vt:lpstr>Low Cost</vt:lpstr>
      <vt:lpstr>Research</vt:lpstr>
      <vt:lpstr>SYSTEM IMPLEMENTATION</vt:lpstr>
      <vt:lpstr>SYSTEM OVERVIEW</vt:lpstr>
      <vt:lpstr>SYSTEM ARCHITECTURE</vt:lpstr>
      <vt:lpstr>MICROCONTROLLERS</vt:lpstr>
      <vt:lpstr>GATEWAY</vt:lpstr>
      <vt:lpstr>WEB FRONTEND</vt:lpstr>
      <vt:lpstr>SOFTWARE STACK</vt:lpstr>
      <vt:lpstr>RESULTS</vt:lpstr>
      <vt:lpstr>APPROACH: </vt:lpstr>
      <vt:lpstr>TESTS: </vt:lpstr>
      <vt:lpstr>PROTOTYPE – THE START</vt:lpstr>
      <vt:lpstr>REFLECTION</vt:lpstr>
      <vt:lpstr>TEAMWORK</vt:lpstr>
      <vt:lpstr>HIGHLIGHTS</vt:lpstr>
      <vt:lpstr>Research</vt:lpstr>
      <vt:lpstr>LIVE 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BREATHE TO SUCCEED</dc:title>
  <cp:revision>1</cp:revision>
  <dcterms:modified xsi:type="dcterms:W3CDTF">2022-12-22T17:18:09Z</dcterms:modified>
</cp:coreProperties>
</file>

<file path=docProps/thumbnail.jpeg>
</file>